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1.svg" ContentType="image/svg+xml"/>
  <Override PartName="/ppt/media/image6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1" r:id="rId3"/>
    <p:sldMasterId id="2147483673" r:id="rId4"/>
    <p:sldMasterId id="2147483685" r:id="rId5"/>
  </p:sldMasterIdLst>
  <p:notesMasterIdLst>
    <p:notesMasterId r:id="rId7"/>
  </p:notesMasterIdLst>
  <p:sldIdLst>
    <p:sldId id="264" r:id="rId6"/>
    <p:sldId id="265" r:id="rId8"/>
    <p:sldId id="266" r:id="rId9"/>
    <p:sldId id="268" r:id="rId10"/>
    <p:sldId id="270" r:id="rId11"/>
    <p:sldId id="271" r:id="rId12"/>
    <p:sldId id="27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image" Target="../media/image1.png"/><Relationship Id="rId2" Type="http://schemas.openxmlformats.org/officeDocument/2006/relationships/tags" Target="../tags/tag5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image" Target="../media/image2.jpeg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image" Target="../media/image3.jpeg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tags" Target="../tags/tag77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image" Target="../media/image4.png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6" Type="http://schemas.openxmlformats.org/officeDocument/2006/relationships/tags" Target="../tags/tag84.xml"/><Relationship Id="rId15" Type="http://schemas.openxmlformats.org/officeDocument/2006/relationships/tags" Target="../tags/tag83.xml"/><Relationship Id="rId14" Type="http://schemas.openxmlformats.org/officeDocument/2006/relationships/tags" Target="../tags/tag82.xml"/><Relationship Id="rId13" Type="http://schemas.openxmlformats.org/officeDocument/2006/relationships/tags" Target="../tags/tag81.xml"/><Relationship Id="rId12" Type="http://schemas.openxmlformats.org/officeDocument/2006/relationships/image" Target="../media/image6.svg"/><Relationship Id="rId11" Type="http://schemas.openxmlformats.org/officeDocument/2006/relationships/image" Target="../media/image5.png"/><Relationship Id="rId10" Type="http://schemas.openxmlformats.org/officeDocument/2006/relationships/tags" Target="../tags/tag80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96.xml"/><Relationship Id="rId8" Type="http://schemas.openxmlformats.org/officeDocument/2006/relationships/tags" Target="../tags/tag95.xml"/><Relationship Id="rId7" Type="http://schemas.openxmlformats.org/officeDocument/2006/relationships/tags" Target="../tags/tag94.xml"/><Relationship Id="rId6" Type="http://schemas.openxmlformats.org/officeDocument/2006/relationships/tags" Target="../tags/tag93.xml"/><Relationship Id="rId5" Type="http://schemas.openxmlformats.org/officeDocument/2006/relationships/image" Target="../media/image7.png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5" Type="http://schemas.openxmlformats.org/officeDocument/2006/relationships/image" Target="../media/image9.svg"/><Relationship Id="rId14" Type="http://schemas.openxmlformats.org/officeDocument/2006/relationships/image" Target="../media/image8.png"/><Relationship Id="rId13" Type="http://schemas.openxmlformats.org/officeDocument/2006/relationships/tags" Target="../tags/tag98.xml"/><Relationship Id="rId12" Type="http://schemas.openxmlformats.org/officeDocument/2006/relationships/image" Target="../media/image6.svg"/><Relationship Id="rId11" Type="http://schemas.openxmlformats.org/officeDocument/2006/relationships/image" Target="../media/image5.png"/><Relationship Id="rId10" Type="http://schemas.openxmlformats.org/officeDocument/2006/relationships/tags" Target="../tags/tag97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104.xml"/><Relationship Id="rId7" Type="http://schemas.openxmlformats.org/officeDocument/2006/relationships/tags" Target="../tags/tag103.xml"/><Relationship Id="rId6" Type="http://schemas.openxmlformats.org/officeDocument/2006/relationships/tags" Target="../tags/tag102.xml"/><Relationship Id="rId5" Type="http://schemas.openxmlformats.org/officeDocument/2006/relationships/image" Target="../media/image10.png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1" Type="http://schemas.openxmlformats.org/officeDocument/2006/relationships/tags" Target="../tags/tag105.xml"/><Relationship Id="rId10" Type="http://schemas.openxmlformats.org/officeDocument/2006/relationships/image" Target="../media/image6.sv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" Type="http://schemas.openxmlformats.org/officeDocument/2006/relationships/tags" Target="../tags/tag107.xml"/><Relationship Id="rId2" Type="http://schemas.openxmlformats.org/officeDocument/2006/relationships/tags" Target="../tags/tag106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tags" Target="../tags/tag118.xml"/><Relationship Id="rId7" Type="http://schemas.openxmlformats.org/officeDocument/2006/relationships/tags" Target="../tags/tag117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5" Type="http://schemas.openxmlformats.org/officeDocument/2006/relationships/tags" Target="../tags/tag130.xml"/><Relationship Id="rId4" Type="http://schemas.openxmlformats.org/officeDocument/2006/relationships/tags" Target="../tags/tag129.xml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142.xml"/><Relationship Id="rId8" Type="http://schemas.openxmlformats.org/officeDocument/2006/relationships/tags" Target="../tags/tag141.xml"/><Relationship Id="rId7" Type="http://schemas.openxmlformats.org/officeDocument/2006/relationships/tags" Target="../tags/tag140.xml"/><Relationship Id="rId6" Type="http://schemas.openxmlformats.org/officeDocument/2006/relationships/tags" Target="../tags/tag139.xml"/><Relationship Id="rId5" Type="http://schemas.openxmlformats.org/officeDocument/2006/relationships/image" Target="../media/image4.png"/><Relationship Id="rId4" Type="http://schemas.openxmlformats.org/officeDocument/2006/relationships/tags" Target="../tags/tag138.xml"/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5" Type="http://schemas.openxmlformats.org/officeDocument/2006/relationships/tags" Target="../tags/tag146.xml"/><Relationship Id="rId14" Type="http://schemas.openxmlformats.org/officeDocument/2006/relationships/tags" Target="../tags/tag145.xml"/><Relationship Id="rId13" Type="http://schemas.openxmlformats.org/officeDocument/2006/relationships/tags" Target="../tags/tag144.xml"/><Relationship Id="rId12" Type="http://schemas.openxmlformats.org/officeDocument/2006/relationships/tags" Target="../tags/tag143.xml"/><Relationship Id="rId11" Type="http://schemas.openxmlformats.org/officeDocument/2006/relationships/image" Target="../media/image11.sv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161.xml"/><Relationship Id="rId8" Type="http://schemas.openxmlformats.org/officeDocument/2006/relationships/tags" Target="../tags/tag160.xml"/><Relationship Id="rId7" Type="http://schemas.openxmlformats.org/officeDocument/2006/relationships/tags" Target="../tags/tag159.xml"/><Relationship Id="rId6" Type="http://schemas.openxmlformats.org/officeDocument/2006/relationships/image" Target="../media/image14.png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image" Target="../media/image13.png"/><Relationship Id="rId24" Type="http://schemas.openxmlformats.org/officeDocument/2006/relationships/tags" Target="../tags/tag176.xml"/><Relationship Id="rId23" Type="http://schemas.openxmlformats.org/officeDocument/2006/relationships/tags" Target="../tags/tag175.xml"/><Relationship Id="rId22" Type="http://schemas.openxmlformats.org/officeDocument/2006/relationships/tags" Target="../tags/tag174.xml"/><Relationship Id="rId21" Type="http://schemas.openxmlformats.org/officeDocument/2006/relationships/tags" Target="../tags/tag173.xml"/><Relationship Id="rId20" Type="http://schemas.openxmlformats.org/officeDocument/2006/relationships/tags" Target="../tags/tag172.xml"/><Relationship Id="rId2" Type="http://schemas.openxmlformats.org/officeDocument/2006/relationships/tags" Target="../tags/tag156.xml"/><Relationship Id="rId19" Type="http://schemas.openxmlformats.org/officeDocument/2006/relationships/tags" Target="../tags/tag171.xml"/><Relationship Id="rId18" Type="http://schemas.openxmlformats.org/officeDocument/2006/relationships/tags" Target="../tags/tag170.xml"/><Relationship Id="rId17" Type="http://schemas.openxmlformats.org/officeDocument/2006/relationships/tags" Target="../tags/tag169.xml"/><Relationship Id="rId16" Type="http://schemas.openxmlformats.org/officeDocument/2006/relationships/tags" Target="../tags/tag168.xml"/><Relationship Id="rId15" Type="http://schemas.openxmlformats.org/officeDocument/2006/relationships/tags" Target="../tags/tag167.xml"/><Relationship Id="rId14" Type="http://schemas.openxmlformats.org/officeDocument/2006/relationships/tags" Target="../tags/tag166.xml"/><Relationship Id="rId13" Type="http://schemas.openxmlformats.org/officeDocument/2006/relationships/tags" Target="../tags/tag165.xml"/><Relationship Id="rId12" Type="http://schemas.openxmlformats.org/officeDocument/2006/relationships/tags" Target="../tags/tag164.xml"/><Relationship Id="rId11" Type="http://schemas.openxmlformats.org/officeDocument/2006/relationships/tags" Target="../tags/tag163.xml"/><Relationship Id="rId10" Type="http://schemas.openxmlformats.org/officeDocument/2006/relationships/tags" Target="../tags/tag162.xml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6" Type="http://schemas.openxmlformats.org/officeDocument/2006/relationships/tags" Target="../tags/tag181.xml"/><Relationship Id="rId5" Type="http://schemas.openxmlformats.org/officeDocument/2006/relationships/tags" Target="../tags/tag180.xml"/><Relationship Id="rId4" Type="http://schemas.openxmlformats.org/officeDocument/2006/relationships/tags" Target="../tags/tag179.xml"/><Relationship Id="rId3" Type="http://schemas.openxmlformats.org/officeDocument/2006/relationships/tags" Target="../tags/tag178.xml"/><Relationship Id="rId2" Type="http://schemas.openxmlformats.org/officeDocument/2006/relationships/tags" Target="../tags/tag177.xm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186.xml"/><Relationship Id="rId8" Type="http://schemas.openxmlformats.org/officeDocument/2006/relationships/image" Target="../media/image16.png"/><Relationship Id="rId7" Type="http://schemas.openxmlformats.org/officeDocument/2006/relationships/tags" Target="../tags/tag185.xml"/><Relationship Id="rId6" Type="http://schemas.openxmlformats.org/officeDocument/2006/relationships/image" Target="../media/image15.png"/><Relationship Id="rId5" Type="http://schemas.openxmlformats.org/officeDocument/2006/relationships/tags" Target="../tags/tag184.xml"/><Relationship Id="rId4" Type="http://schemas.openxmlformats.org/officeDocument/2006/relationships/tags" Target="../tags/tag183.xml"/><Relationship Id="rId3" Type="http://schemas.openxmlformats.org/officeDocument/2006/relationships/image" Target="../media/image13.png"/><Relationship Id="rId2" Type="http://schemas.openxmlformats.org/officeDocument/2006/relationships/tags" Target="../tags/tag182.xml"/><Relationship Id="rId12" Type="http://schemas.openxmlformats.org/officeDocument/2006/relationships/tags" Target="../tags/tag189.xml"/><Relationship Id="rId11" Type="http://schemas.openxmlformats.org/officeDocument/2006/relationships/tags" Target="../tags/tag188.xml"/><Relationship Id="rId10" Type="http://schemas.openxmlformats.org/officeDocument/2006/relationships/tags" Target="../tags/tag187.xml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195.xml"/><Relationship Id="rId8" Type="http://schemas.openxmlformats.org/officeDocument/2006/relationships/tags" Target="../tags/tag194.xml"/><Relationship Id="rId7" Type="http://schemas.openxmlformats.org/officeDocument/2006/relationships/tags" Target="../tags/tag193.xml"/><Relationship Id="rId6" Type="http://schemas.openxmlformats.org/officeDocument/2006/relationships/image" Target="../media/image17.png"/><Relationship Id="rId5" Type="http://schemas.openxmlformats.org/officeDocument/2006/relationships/tags" Target="../tags/tag192.xml"/><Relationship Id="rId4" Type="http://schemas.openxmlformats.org/officeDocument/2006/relationships/tags" Target="../tags/tag191.xml"/><Relationship Id="rId3" Type="http://schemas.openxmlformats.org/officeDocument/2006/relationships/image" Target="../media/image13.png"/><Relationship Id="rId2" Type="http://schemas.openxmlformats.org/officeDocument/2006/relationships/tags" Target="../tags/tag190.xml"/><Relationship Id="rId11" Type="http://schemas.openxmlformats.org/officeDocument/2006/relationships/tags" Target="../tags/tag197.xml"/><Relationship Id="rId10" Type="http://schemas.openxmlformats.org/officeDocument/2006/relationships/tags" Target="../tags/tag196.xml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7" Type="http://schemas.openxmlformats.org/officeDocument/2006/relationships/tags" Target="../tags/tag203.xml"/><Relationship Id="rId6" Type="http://schemas.openxmlformats.org/officeDocument/2006/relationships/tags" Target="../tags/tag202.xml"/><Relationship Id="rId5" Type="http://schemas.openxmlformats.org/officeDocument/2006/relationships/tags" Target="../tags/tag201.xml"/><Relationship Id="rId4" Type="http://schemas.openxmlformats.org/officeDocument/2006/relationships/tags" Target="../tags/tag200.xml"/><Relationship Id="rId3" Type="http://schemas.openxmlformats.org/officeDocument/2006/relationships/tags" Target="../tags/tag199.xml"/><Relationship Id="rId2" Type="http://schemas.openxmlformats.org/officeDocument/2006/relationships/tags" Target="../tags/tag198.xml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211.xml"/><Relationship Id="rId8" Type="http://schemas.openxmlformats.org/officeDocument/2006/relationships/tags" Target="../tags/tag210.xml"/><Relationship Id="rId7" Type="http://schemas.openxmlformats.org/officeDocument/2006/relationships/tags" Target="../tags/tag209.xml"/><Relationship Id="rId6" Type="http://schemas.openxmlformats.org/officeDocument/2006/relationships/tags" Target="../tags/tag208.xml"/><Relationship Id="rId5" Type="http://schemas.openxmlformats.org/officeDocument/2006/relationships/tags" Target="../tags/tag207.xml"/><Relationship Id="rId4" Type="http://schemas.openxmlformats.org/officeDocument/2006/relationships/tags" Target="../tags/tag206.xml"/><Relationship Id="rId3" Type="http://schemas.openxmlformats.org/officeDocument/2006/relationships/tags" Target="../tags/tag205.xml"/><Relationship Id="rId2" Type="http://schemas.openxmlformats.org/officeDocument/2006/relationships/tags" Target="../tags/tag204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5" Type="http://schemas.openxmlformats.org/officeDocument/2006/relationships/tags" Target="../tags/tag215.xml"/><Relationship Id="rId4" Type="http://schemas.openxmlformats.org/officeDocument/2006/relationships/tags" Target="../tags/tag214.xml"/><Relationship Id="rId3" Type="http://schemas.openxmlformats.org/officeDocument/2006/relationships/tags" Target="../tags/tag213.xml"/><Relationship Id="rId2" Type="http://schemas.openxmlformats.org/officeDocument/2006/relationships/tags" Target="../tags/tag212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5" Type="http://schemas.openxmlformats.org/officeDocument/2006/relationships/tags" Target="../tags/tag219.xml"/><Relationship Id="rId4" Type="http://schemas.openxmlformats.org/officeDocument/2006/relationships/tags" Target="../tags/tag218.xml"/><Relationship Id="rId3" Type="http://schemas.openxmlformats.org/officeDocument/2006/relationships/tags" Target="../tags/tag217.xml"/><Relationship Id="rId2" Type="http://schemas.openxmlformats.org/officeDocument/2006/relationships/tags" Target="../tags/tag216.xml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Relationship Id="rId3" Type="http://schemas.openxmlformats.org/officeDocument/2006/relationships/tags" Target="../tags/tag221.xml"/><Relationship Id="rId2" Type="http://schemas.openxmlformats.org/officeDocument/2006/relationships/tags" Target="../tags/tag220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6" Type="http://schemas.openxmlformats.org/officeDocument/2006/relationships/tags" Target="../tags/tag229.xml"/><Relationship Id="rId5" Type="http://schemas.openxmlformats.org/officeDocument/2006/relationships/tags" Target="../tags/tag228.xml"/><Relationship Id="rId4" Type="http://schemas.openxmlformats.org/officeDocument/2006/relationships/tags" Target="../tags/tag227.xml"/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235.xml"/><Relationship Id="rId8" Type="http://schemas.openxmlformats.org/officeDocument/2006/relationships/tags" Target="../tags/tag234.xml"/><Relationship Id="rId7" Type="http://schemas.openxmlformats.org/officeDocument/2006/relationships/tags" Target="../tags/tag233.xml"/><Relationship Id="rId6" Type="http://schemas.openxmlformats.org/officeDocument/2006/relationships/image" Target="../media/image14.png"/><Relationship Id="rId5" Type="http://schemas.openxmlformats.org/officeDocument/2006/relationships/tags" Target="../tags/tag232.xml"/><Relationship Id="rId4" Type="http://schemas.openxmlformats.org/officeDocument/2006/relationships/tags" Target="../tags/tag231.xml"/><Relationship Id="rId3" Type="http://schemas.openxmlformats.org/officeDocument/2006/relationships/image" Target="../media/image13.png"/><Relationship Id="rId24" Type="http://schemas.openxmlformats.org/officeDocument/2006/relationships/tags" Target="../tags/tag250.xml"/><Relationship Id="rId23" Type="http://schemas.openxmlformats.org/officeDocument/2006/relationships/tags" Target="../tags/tag249.xml"/><Relationship Id="rId22" Type="http://schemas.openxmlformats.org/officeDocument/2006/relationships/tags" Target="../tags/tag248.xml"/><Relationship Id="rId21" Type="http://schemas.openxmlformats.org/officeDocument/2006/relationships/tags" Target="../tags/tag247.xml"/><Relationship Id="rId20" Type="http://schemas.openxmlformats.org/officeDocument/2006/relationships/tags" Target="../tags/tag246.xml"/><Relationship Id="rId2" Type="http://schemas.openxmlformats.org/officeDocument/2006/relationships/tags" Target="../tags/tag230.xml"/><Relationship Id="rId19" Type="http://schemas.openxmlformats.org/officeDocument/2006/relationships/tags" Target="../tags/tag245.xml"/><Relationship Id="rId18" Type="http://schemas.openxmlformats.org/officeDocument/2006/relationships/tags" Target="../tags/tag244.xml"/><Relationship Id="rId17" Type="http://schemas.openxmlformats.org/officeDocument/2006/relationships/tags" Target="../tags/tag243.xml"/><Relationship Id="rId16" Type="http://schemas.openxmlformats.org/officeDocument/2006/relationships/tags" Target="../tags/tag242.xml"/><Relationship Id="rId15" Type="http://schemas.openxmlformats.org/officeDocument/2006/relationships/tags" Target="../tags/tag241.xml"/><Relationship Id="rId14" Type="http://schemas.openxmlformats.org/officeDocument/2006/relationships/tags" Target="../tags/tag240.xml"/><Relationship Id="rId13" Type="http://schemas.openxmlformats.org/officeDocument/2006/relationships/tags" Target="../tags/tag239.xml"/><Relationship Id="rId12" Type="http://schemas.openxmlformats.org/officeDocument/2006/relationships/tags" Target="../tags/tag238.xml"/><Relationship Id="rId11" Type="http://schemas.openxmlformats.org/officeDocument/2006/relationships/tags" Target="../tags/tag237.xml"/><Relationship Id="rId10" Type="http://schemas.openxmlformats.org/officeDocument/2006/relationships/tags" Target="../tags/tag236.xml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22000" y="1153054"/>
            <a:ext cx="8100000" cy="594000"/>
          </a:xfrm>
        </p:spPr>
        <p:txBody>
          <a:bodyPr wrap="square" lIns="0" tIns="0" rIns="0" bIns="0" anchor="t">
            <a:normAutofit/>
          </a:bodyPr>
          <a:lstStyle>
            <a:lvl1pPr algn="l" fontAlgn="base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的屏幕&#10;&#10;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4"/>
            </p:custDataLst>
          </p:nvPr>
        </p:nvSpPr>
        <p:spPr>
          <a:xfrm>
            <a:off x="0" y="85725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35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 userDrawn="1">
            <p:custDataLst>
              <p:tags r:id="rId5"/>
            </p:custDataLst>
          </p:nvPr>
        </p:nvSpPr>
        <p:spPr>
          <a:xfrm flipV="1">
            <a:off x="203597" y="1132284"/>
            <a:ext cx="8736807" cy="4657726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34000">
                  <a:schemeClr val="accent2">
                    <a:alpha val="0"/>
                  </a:schemeClr>
                </a:gs>
              </a:gsLst>
              <a:lin ang="7800000" scaled="0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35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6"/>
            </p:custDataLst>
          </p:nvPr>
        </p:nvSpPr>
        <p:spPr>
          <a:xfrm>
            <a:off x="872966" y="1250156"/>
            <a:ext cx="4971098" cy="2558891"/>
          </a:xfrm>
        </p:spPr>
        <p:txBody>
          <a:bodyPr wrap="square" anchor="b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defRPr sz="36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7"/>
            </p:custDataLst>
          </p:nvPr>
        </p:nvSpPr>
        <p:spPr/>
        <p:txBody>
          <a:bodyPr wrap="square">
            <a:no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8"/>
            </p:custDataLst>
          </p:nvPr>
        </p:nvSpPr>
        <p:spPr/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9"/>
            </p:custDataLst>
          </p:nvPr>
        </p:nvSpPr>
        <p:spPr>
          <a:xfrm>
            <a:off x="6457950" y="5624513"/>
            <a:ext cx="2057400" cy="273844"/>
          </a:xfrm>
        </p:spPr>
        <p:txBody>
          <a:bodyPr wrap="square">
            <a:no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10"/>
            </p:custDataLst>
          </p:nvPr>
        </p:nvSpPr>
        <p:spPr>
          <a:xfrm>
            <a:off x="872729" y="4272670"/>
            <a:ext cx="4971119" cy="798264"/>
          </a:xfrm>
        </p:spPr>
        <p:txBody>
          <a:bodyPr wrap="square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050">
                <a:solidFill>
                  <a:schemeClr val="lt1">
                    <a:lumMod val="100000"/>
                  </a:schemeClr>
                </a:solidFill>
                <a:latin typeface="+mn-lt"/>
                <a:sym typeface="+mn-ea"/>
              </a:defRPr>
            </a:lvl1pPr>
          </a:lstStyle>
          <a:p>
            <a:pPr lvl="0"/>
            <a:r>
              <a:rPr lang="en-US">
                <a:latin typeface="+mn-lt"/>
              </a:rPr>
              <a:t>Click to add text</a:t>
            </a:r>
            <a:endParaRPr lang="en-US"/>
          </a:p>
        </p:txBody>
      </p:sp>
      <p:sp>
        <p:nvSpPr>
          <p:cNvPr id="15" name="矩形 14"/>
          <p:cNvSpPr/>
          <p:nvPr userDrawn="1">
            <p:custDataLst>
              <p:tags r:id="rId11"/>
            </p:custDataLst>
          </p:nvPr>
        </p:nvSpPr>
        <p:spPr>
          <a:xfrm>
            <a:off x="872729" y="4085573"/>
            <a:ext cx="513000" cy="2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l"/>
            <a:endParaRPr lang="en-US" sz="1350">
              <a:solidFill>
                <a:schemeClr val="accent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 anchor="b" anchorCtr="0">
            <a:normAutofit/>
          </a:bodyPr>
          <a:lstStyle>
            <a:lvl1pPr algn="l">
              <a:defRPr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>
            <p:custDataLst>
              <p:tags r:id="rId2"/>
            </p:custDataLst>
          </p:nvPr>
        </p:nvSpPr>
        <p:spPr>
          <a:xfrm>
            <a:off x="203597" y="1196579"/>
            <a:ext cx="8736807" cy="45934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35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图形 3"/>
          <p:cNvSpPr/>
          <p:nvPr userDrawn="1">
            <p:custDataLst>
              <p:tags r:id="rId3"/>
            </p:custDataLst>
          </p:nvPr>
        </p:nvSpPr>
        <p:spPr>
          <a:xfrm>
            <a:off x="0" y="857250"/>
            <a:ext cx="9144000" cy="2625926"/>
          </a:xfrm>
          <a:custGeom>
            <a:avLst/>
            <a:gdLst>
              <a:gd name="connsiteX0" fmla="*/ 0 w 12192000"/>
              <a:gd name="connsiteY0" fmla="*/ 2699336 h 4235386"/>
              <a:gd name="connsiteX1" fmla="*/ 0 w 12192000"/>
              <a:gd name="connsiteY1" fmla="*/ 0 h 4235386"/>
              <a:gd name="connsiteX2" fmla="*/ 12192000 w 12192000"/>
              <a:gd name="connsiteY2" fmla="*/ 0 h 4235386"/>
              <a:gd name="connsiteX3" fmla="*/ 12192000 w 12192000"/>
              <a:gd name="connsiteY3" fmla="*/ 2699336 h 4235386"/>
              <a:gd name="connsiteX4" fmla="*/ 6096000 w 12192000"/>
              <a:gd name="connsiteY4" fmla="*/ 4235386 h 4235386"/>
              <a:gd name="connsiteX5" fmla="*/ 0 w 12192000"/>
              <a:gd name="connsiteY5" fmla="*/ 2699336 h 4235386"/>
              <a:gd name="connsiteX0-1" fmla="*/ 0 w 12192000"/>
              <a:gd name="connsiteY0-2" fmla="*/ 2699336 h 4094834"/>
              <a:gd name="connsiteX1-3" fmla="*/ 0 w 12192000"/>
              <a:gd name="connsiteY1-4" fmla="*/ 0 h 4094834"/>
              <a:gd name="connsiteX2-5" fmla="*/ 12192000 w 12192000"/>
              <a:gd name="connsiteY2-6" fmla="*/ 0 h 4094834"/>
              <a:gd name="connsiteX3-7" fmla="*/ 12192000 w 12192000"/>
              <a:gd name="connsiteY3-8" fmla="*/ 2699336 h 4094834"/>
              <a:gd name="connsiteX4-9" fmla="*/ 6102395 w 12192000"/>
              <a:gd name="connsiteY4-10" fmla="*/ 4094834 h 4094834"/>
              <a:gd name="connsiteX5-11" fmla="*/ 0 w 12192000"/>
              <a:gd name="connsiteY5-12" fmla="*/ 2699336 h 4094834"/>
              <a:gd name="connsiteX0-13" fmla="*/ 0 w 12192000"/>
              <a:gd name="connsiteY0-14" fmla="*/ 2699336 h 4094834"/>
              <a:gd name="connsiteX1-15" fmla="*/ 0 w 12192000"/>
              <a:gd name="connsiteY1-16" fmla="*/ 0 h 4094834"/>
              <a:gd name="connsiteX2-17" fmla="*/ 12192000 w 12192000"/>
              <a:gd name="connsiteY2-18" fmla="*/ 0 h 4094834"/>
              <a:gd name="connsiteX3-19" fmla="*/ 12192000 w 12192000"/>
              <a:gd name="connsiteY3-20" fmla="*/ 2699336 h 4094834"/>
              <a:gd name="connsiteX4-21" fmla="*/ 6102395 w 12192000"/>
              <a:gd name="connsiteY4-22" fmla="*/ 4094834 h 4094834"/>
              <a:gd name="connsiteX5-23" fmla="*/ 0 w 12192000"/>
              <a:gd name="connsiteY5-24" fmla="*/ 2699336 h 4094834"/>
              <a:gd name="connsiteX0-25" fmla="*/ 0 w 12192000"/>
              <a:gd name="connsiteY0-26" fmla="*/ 2699336 h 4094834"/>
              <a:gd name="connsiteX1-27" fmla="*/ 0 w 12192000"/>
              <a:gd name="connsiteY1-28" fmla="*/ 0 h 4094834"/>
              <a:gd name="connsiteX2-29" fmla="*/ 12192000 w 12192000"/>
              <a:gd name="connsiteY2-30" fmla="*/ 0 h 4094834"/>
              <a:gd name="connsiteX3-31" fmla="*/ 12192000 w 12192000"/>
              <a:gd name="connsiteY3-32" fmla="*/ 2699336 h 4094834"/>
              <a:gd name="connsiteX4-33" fmla="*/ 6102395 w 12192000"/>
              <a:gd name="connsiteY4-34" fmla="*/ 4094834 h 4094834"/>
              <a:gd name="connsiteX5-35" fmla="*/ 0 w 12192000"/>
              <a:gd name="connsiteY5-36" fmla="*/ 2699336 h 4094834"/>
              <a:gd name="connsiteX0-37" fmla="*/ 0 w 12192000"/>
              <a:gd name="connsiteY0-38" fmla="*/ 2699336 h 4094834"/>
              <a:gd name="connsiteX1-39" fmla="*/ 0 w 12192000"/>
              <a:gd name="connsiteY1-40" fmla="*/ 0 h 4094834"/>
              <a:gd name="connsiteX2-41" fmla="*/ 12192000 w 12192000"/>
              <a:gd name="connsiteY2-42" fmla="*/ 0 h 4094834"/>
              <a:gd name="connsiteX3-43" fmla="*/ 12192000 w 12192000"/>
              <a:gd name="connsiteY3-44" fmla="*/ 2699336 h 4094834"/>
              <a:gd name="connsiteX4-45" fmla="*/ 6102395 w 12192000"/>
              <a:gd name="connsiteY4-46" fmla="*/ 4094834 h 4094834"/>
              <a:gd name="connsiteX5-47" fmla="*/ 0 w 12192000"/>
              <a:gd name="connsiteY5-48" fmla="*/ 2699336 h 4094834"/>
              <a:gd name="connsiteX0-49" fmla="*/ 0 w 12192000"/>
              <a:gd name="connsiteY0-50" fmla="*/ 2699336 h 4050449"/>
              <a:gd name="connsiteX1-51" fmla="*/ 0 w 12192000"/>
              <a:gd name="connsiteY1-52" fmla="*/ 0 h 4050449"/>
              <a:gd name="connsiteX2-53" fmla="*/ 12192000 w 12192000"/>
              <a:gd name="connsiteY2-54" fmla="*/ 0 h 4050449"/>
              <a:gd name="connsiteX3-55" fmla="*/ 12192000 w 12192000"/>
              <a:gd name="connsiteY3-56" fmla="*/ 2699336 h 4050449"/>
              <a:gd name="connsiteX4-57" fmla="*/ 6108789 w 12192000"/>
              <a:gd name="connsiteY4-58" fmla="*/ 4050449 h 4050449"/>
              <a:gd name="connsiteX5-59" fmla="*/ 0 w 12192000"/>
              <a:gd name="connsiteY5-60" fmla="*/ 2699336 h 40504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2192000" h="4050449">
                <a:moveTo>
                  <a:pt x="0" y="2699336"/>
                </a:moveTo>
                <a:lnTo>
                  <a:pt x="0" y="0"/>
                </a:lnTo>
                <a:lnTo>
                  <a:pt x="12192000" y="0"/>
                </a:lnTo>
                <a:lnTo>
                  <a:pt x="12192000" y="2699336"/>
                </a:lnTo>
                <a:cubicBezTo>
                  <a:pt x="9432701" y="3723367"/>
                  <a:pt x="8193585" y="4050449"/>
                  <a:pt x="6108789" y="4050449"/>
                </a:cubicBezTo>
                <a:cubicBezTo>
                  <a:pt x="4023993" y="4050449"/>
                  <a:pt x="2759319" y="3723367"/>
                  <a:pt x="0" y="2699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38000">
                <a:schemeClr val="accent2">
                  <a:lumMod val="50000"/>
                </a:schemeClr>
              </a:gs>
            </a:gsLst>
            <a:lin ang="8100000" scaled="1"/>
            <a:tileRect/>
          </a:gradFill>
          <a:ln w="47625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 userDrawn="1">
            <p:custDataLst>
              <p:tags r:id="rId4"/>
            </p:custDataLst>
          </p:nvPr>
        </p:nvSpPr>
        <p:spPr>
          <a:xfrm>
            <a:off x="203597" y="1132284"/>
            <a:ext cx="8736807" cy="4657726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35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57833" y="1812647"/>
            <a:ext cx="7828334" cy="810816"/>
          </a:xfrm>
        </p:spPr>
        <p:txBody>
          <a:bodyPr wrap="square" anchor="b">
            <a:normAutofit/>
          </a:bodyPr>
          <a:lstStyle>
            <a:lvl1pPr algn="ctr">
              <a:defRPr sz="33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9" name="矩形 8"/>
          <p:cNvSpPr/>
          <p:nvPr userDrawn="1">
            <p:custDataLst>
              <p:tags r:id="rId4"/>
            </p:custDataLst>
          </p:nvPr>
        </p:nvSpPr>
        <p:spPr>
          <a:xfrm>
            <a:off x="0" y="85725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lvl="0" algn="ctr"/>
            <a:endParaRPr lang="en-US" sz="135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11016" y="2763203"/>
            <a:ext cx="8122444" cy="1152525"/>
          </a:xfrm>
        </p:spPr>
        <p:txBody>
          <a:bodyPr wrap="square" anchor="t">
            <a:normAutofit/>
          </a:bodyPr>
          <a:lstStyle>
            <a:lvl1pPr algn="ctr">
              <a:defRPr sz="3000">
                <a:solidFill>
                  <a:schemeClr val="accent1"/>
                </a:solidFill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511016" y="959644"/>
            <a:ext cx="8122444" cy="1707833"/>
          </a:xfrm>
        </p:spPr>
        <p:txBody>
          <a:bodyPr wrap="none" anchor="b">
            <a:normAutofit/>
          </a:bodyPr>
          <a:lstStyle>
            <a:lvl1pPr marL="0" indent="0" algn="ctr">
              <a:buNone/>
              <a:defRPr sz="6000" b="1">
                <a:solidFill>
                  <a:schemeClr val="lt1">
                    <a:lumMod val="100000"/>
                  </a:schemeClr>
                </a:solidFill>
                <a:latin typeface="+mn-lt"/>
                <a:sym typeface="+mn-ea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5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6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vert="horz" wrap="square" lIns="0" tIns="0" rIns="0" bIns="0" rtlCol="0" anchor="b" anchorCtr="0">
            <a:normAutofit/>
          </a:bodyPr>
          <a:lstStyle>
            <a:lvl1pPr algn="l">
              <a:defRPr lang="en-US" dirty="0">
                <a:latin typeface="+mj-lt"/>
                <a:sym typeface="+mj-ea"/>
              </a:defRPr>
            </a:lvl1pPr>
          </a:lstStyle>
          <a:p>
            <a:pPr lvl="0"/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521100" y="1783556"/>
            <a:ext cx="3886200" cy="3674269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4736702" y="1783556"/>
            <a:ext cx="3886200" cy="3674269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21100" y="1127250"/>
            <a:ext cx="8100000" cy="540000"/>
          </a:xfrm>
        </p:spPr>
        <p:txBody>
          <a:bodyPr vert="horz" wrap="square" lIns="0" tIns="0" rIns="0" bIns="0" rtlCol="0" anchor="b" anchorCtr="0">
            <a:normAutofit/>
          </a:bodyPr>
          <a:lstStyle>
            <a:lvl1pPr algn="l">
              <a:defRPr lang="en-US" dirty="0">
                <a:latin typeface="+mj-lt"/>
                <a:sym typeface="+mj-ea"/>
              </a:defRPr>
            </a:lvl1pPr>
          </a:lstStyle>
          <a:p>
            <a:pPr lvl="0"/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21100" y="1792265"/>
            <a:ext cx="3868340" cy="405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800" b="1">
                <a:latin typeface="+mj-lt"/>
                <a:sym typeface="+mn-ea"/>
              </a:defRPr>
            </a:lvl1pPr>
            <a:lvl2pPr marL="342900" indent="0">
              <a:buNone/>
              <a:defRPr sz="1500" b="1">
                <a:latin typeface="+mj-lt"/>
              </a:defRPr>
            </a:lvl2pPr>
            <a:lvl3pPr marL="685800" indent="0">
              <a:buNone/>
              <a:defRPr sz="1350" b="1">
                <a:latin typeface="+mj-lt"/>
              </a:defRPr>
            </a:lvl3pPr>
            <a:lvl4pPr marL="1028700" indent="0">
              <a:buNone/>
              <a:defRPr sz="1200" b="1">
                <a:latin typeface="+mj-lt"/>
              </a:defRPr>
            </a:lvl4pPr>
            <a:lvl5pPr marL="1371600" indent="0">
              <a:buNone/>
              <a:defRPr sz="1200" b="1">
                <a:latin typeface="+mj-lt"/>
              </a:defRPr>
            </a:lvl5pPr>
            <a:lvl6pPr marL="1714500" indent="0">
              <a:buNone/>
              <a:defRPr sz="1200" b="1">
                <a:latin typeface="+mj-lt"/>
              </a:defRPr>
            </a:lvl6pPr>
            <a:lvl7pPr marL="2057400" indent="0">
              <a:buNone/>
              <a:defRPr sz="1200" b="1">
                <a:latin typeface="+mj-lt"/>
              </a:defRPr>
            </a:lvl7pPr>
            <a:lvl8pPr marL="2400300" indent="0">
              <a:buNone/>
              <a:defRPr sz="1200" b="1">
                <a:latin typeface="+mj-lt"/>
              </a:defRPr>
            </a:lvl8pPr>
            <a:lvl9pPr marL="2743200" indent="0">
              <a:buNone/>
              <a:defRPr sz="1200" b="1">
                <a:latin typeface="+mj-lt"/>
              </a:defRPr>
            </a:lvl9pPr>
          </a:lstStyle>
          <a:p>
            <a:pPr lvl="0"/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521100" y="2253788"/>
            <a:ext cx="3868340" cy="3204037"/>
          </a:xfrm>
        </p:spPr>
        <p:txBody>
          <a:bodyPr wrap="square">
            <a:normAutofit/>
          </a:bodyPr>
          <a:lstStyle>
            <a:lvl1pPr>
              <a:defRPr sz="1650"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733709" y="1792265"/>
            <a:ext cx="3887391" cy="405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800" b="1">
                <a:latin typeface="+mj-lt"/>
                <a:sym typeface="+mn-ea"/>
              </a:defRPr>
            </a:lvl1pPr>
            <a:lvl2pPr marL="342900" indent="0">
              <a:buNone/>
              <a:defRPr sz="1500" b="1">
                <a:latin typeface="+mj-lt"/>
              </a:defRPr>
            </a:lvl2pPr>
            <a:lvl3pPr marL="685800" indent="0">
              <a:buNone/>
              <a:defRPr sz="1350" b="1">
                <a:latin typeface="+mj-lt"/>
              </a:defRPr>
            </a:lvl3pPr>
            <a:lvl4pPr marL="1028700" indent="0">
              <a:buNone/>
              <a:defRPr sz="1200" b="1">
                <a:latin typeface="+mj-lt"/>
              </a:defRPr>
            </a:lvl4pPr>
            <a:lvl5pPr marL="1371600" indent="0">
              <a:buNone/>
              <a:defRPr sz="1200" b="1">
                <a:latin typeface="+mj-lt"/>
              </a:defRPr>
            </a:lvl5pPr>
            <a:lvl6pPr marL="1714500" indent="0">
              <a:buNone/>
              <a:defRPr sz="1200" b="1">
                <a:latin typeface="+mj-lt"/>
              </a:defRPr>
            </a:lvl6pPr>
            <a:lvl7pPr marL="2057400" indent="0">
              <a:buNone/>
              <a:defRPr sz="1200" b="1">
                <a:latin typeface="+mj-lt"/>
              </a:defRPr>
            </a:lvl7pPr>
            <a:lvl8pPr marL="2400300" indent="0">
              <a:buNone/>
              <a:defRPr sz="1200" b="1">
                <a:latin typeface="+mj-lt"/>
              </a:defRPr>
            </a:lvl8pPr>
            <a:lvl9pPr marL="2743200" indent="0">
              <a:buNone/>
              <a:defRPr sz="1200" b="1">
                <a:latin typeface="+mj-lt"/>
              </a:defRPr>
            </a:lvl9pPr>
          </a:lstStyle>
          <a:p>
            <a:pPr lvl="0"/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4733709" y="2253788"/>
            <a:ext cx="3887391" cy="3204037"/>
          </a:xfrm>
        </p:spPr>
        <p:txBody>
          <a:bodyPr wrap="square">
            <a:normAutofit/>
          </a:bodyPr>
          <a:lstStyle>
            <a:lvl1pPr>
              <a:defRPr sz="1650"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 anchor="b" anchorCtr="0">
            <a:normAutofit/>
          </a:bodyPr>
          <a:lstStyle>
            <a:lvl1pPr algn="l">
              <a:defRPr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510779" y="1127250"/>
            <a:ext cx="8110322" cy="4363200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21100" y="1127250"/>
            <a:ext cx="8100000" cy="540000"/>
          </a:xfrm>
        </p:spPr>
        <p:txBody>
          <a:bodyPr vert="horz" wrap="square" lIns="0" tIns="0" rIns="0" bIns="0" rtlCol="0" anchor="b" anchorCtr="0">
            <a:normAutofit/>
          </a:bodyPr>
          <a:lstStyle>
            <a:lvl1pPr algn="l">
              <a:defRPr lang="en-US" dirty="0">
                <a:latin typeface="+mj-lt"/>
                <a:sym typeface="+mj-ea"/>
              </a:defRPr>
            </a:lvl1pPr>
          </a:lstStyle>
          <a:p>
            <a:pPr lvl="0"/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21100" y="1783556"/>
            <a:ext cx="8100000" cy="432000"/>
          </a:xfrm>
        </p:spPr>
        <p:txBody>
          <a:bodyPr wrap="square" anchor="t">
            <a:normAutofit/>
          </a:bodyPr>
          <a:lstStyle>
            <a:lvl1pPr marL="0" indent="0">
              <a:buNone/>
              <a:defRPr sz="1800" b="0">
                <a:latin typeface="+mj-lt"/>
                <a:sym typeface="+mn-ea"/>
              </a:defRPr>
            </a:lvl1pPr>
            <a:lvl2pPr marL="342900" indent="0">
              <a:buNone/>
              <a:defRPr sz="1500" b="1">
                <a:latin typeface="+mj-lt"/>
              </a:defRPr>
            </a:lvl2pPr>
            <a:lvl3pPr marL="685800" indent="0">
              <a:buNone/>
              <a:defRPr sz="1350" b="1">
                <a:latin typeface="+mj-lt"/>
              </a:defRPr>
            </a:lvl3pPr>
            <a:lvl4pPr marL="1028700" indent="0">
              <a:buNone/>
              <a:defRPr sz="1200" b="1">
                <a:latin typeface="+mj-lt"/>
              </a:defRPr>
            </a:lvl4pPr>
            <a:lvl5pPr marL="1371600" indent="0">
              <a:buNone/>
              <a:defRPr sz="1200" b="1">
                <a:latin typeface="+mj-lt"/>
              </a:defRPr>
            </a:lvl5pPr>
            <a:lvl6pPr marL="1714500" indent="0">
              <a:buNone/>
              <a:defRPr sz="1200" b="1">
                <a:latin typeface="+mj-lt"/>
              </a:defRPr>
            </a:lvl6pPr>
            <a:lvl7pPr marL="2057400" indent="0">
              <a:buNone/>
              <a:defRPr sz="1200" b="1">
                <a:latin typeface="+mj-lt"/>
              </a:defRPr>
            </a:lvl7pPr>
            <a:lvl8pPr marL="2400300" indent="0">
              <a:buNone/>
              <a:defRPr sz="1200" b="1">
                <a:latin typeface="+mj-lt"/>
              </a:defRPr>
            </a:lvl8pPr>
            <a:lvl9pPr marL="2743200" indent="0">
              <a:buNone/>
              <a:defRPr sz="1200" b="1">
                <a:latin typeface="+mj-lt"/>
              </a:defRPr>
            </a:lvl9pPr>
          </a:lstStyle>
          <a:p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的屏幕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9" name="矩形 8"/>
          <p:cNvSpPr/>
          <p:nvPr>
            <p:custDataLst>
              <p:tags r:id="rId4"/>
            </p:custDataLst>
          </p:nvPr>
        </p:nvSpPr>
        <p:spPr>
          <a:xfrm>
            <a:off x="0" y="85725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 sz="135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5"/>
            </p:custDataLst>
          </p:nvPr>
        </p:nvSpPr>
        <p:spPr>
          <a:xfrm flipV="1">
            <a:off x="203597" y="1132284"/>
            <a:ext cx="8736807" cy="4657726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34000">
                  <a:schemeClr val="accent2">
                    <a:alpha val="0"/>
                  </a:schemeClr>
                </a:gs>
              </a:gsLst>
              <a:lin ang="7800000" scaled="0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350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6"/>
            </p:custDataLst>
          </p:nvPr>
        </p:nvSpPr>
        <p:spPr>
          <a:xfrm>
            <a:off x="510779" y="1067990"/>
            <a:ext cx="8122443" cy="2361010"/>
          </a:xfr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36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>
            <p:custDataLst>
              <p:tags r:id="rId2"/>
            </p:custDataLst>
          </p:nvPr>
        </p:nvSpPr>
        <p:spPr>
          <a:xfrm>
            <a:off x="0" y="2446773"/>
            <a:ext cx="7538852" cy="3553977"/>
          </a:xfrm>
          <a:custGeom>
            <a:avLst/>
            <a:gdLst>
              <a:gd name="connsiteX0" fmla="*/ 1567156 w 10051802"/>
              <a:gd name="connsiteY0" fmla="*/ 0 h 4738636"/>
              <a:gd name="connsiteX1" fmla="*/ 10051802 w 10051802"/>
              <a:gd name="connsiteY1" fmla="*/ 4738636 h 4738636"/>
              <a:gd name="connsiteX2" fmla="*/ 3528618 w 10051802"/>
              <a:gd name="connsiteY2" fmla="*/ 4738636 h 4738636"/>
              <a:gd name="connsiteX3" fmla="*/ 0 w 10051802"/>
              <a:gd name="connsiteY3" fmla="*/ 2471302 h 4738636"/>
              <a:gd name="connsiteX4" fmla="*/ 0 w 10051802"/>
              <a:gd name="connsiteY4" fmla="*/ 1178112 h 4738636"/>
              <a:gd name="connsiteX5" fmla="*/ 1567156 w 10051802"/>
              <a:gd name="connsiteY5" fmla="*/ 133802 h 4738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51802" h="4738636">
                <a:moveTo>
                  <a:pt x="1567156" y="0"/>
                </a:moveTo>
                <a:lnTo>
                  <a:pt x="10051802" y="4738636"/>
                </a:lnTo>
                <a:lnTo>
                  <a:pt x="3528618" y="4738636"/>
                </a:lnTo>
                <a:lnTo>
                  <a:pt x="0" y="2471302"/>
                </a:lnTo>
                <a:lnTo>
                  <a:pt x="0" y="1178112"/>
                </a:lnTo>
                <a:lnTo>
                  <a:pt x="1567156" y="13380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9" name="@png_pic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2316406"/>
            <a:ext cx="8858250" cy="3684344"/>
          </a:xfrm>
          <a:prstGeom prst="rect">
            <a:avLst/>
          </a:prstGeom>
          <a:noFill/>
        </p:spPr>
      </p:pic>
      <p:sp>
        <p:nvSpPr>
          <p:cNvPr id="25" name="任意多边形: 形状 24"/>
          <p:cNvSpPr/>
          <p:nvPr userDrawn="1">
            <p:custDataLst>
              <p:tags r:id="rId5"/>
            </p:custDataLst>
          </p:nvPr>
        </p:nvSpPr>
        <p:spPr>
          <a:xfrm>
            <a:off x="8122069" y="1253692"/>
            <a:ext cx="381851" cy="96323"/>
          </a:xfrm>
          <a:custGeom>
            <a:avLst/>
            <a:gdLst>
              <a:gd name="connsiteX0" fmla="*/ 381850 w 509134"/>
              <a:gd name="connsiteY0" fmla="*/ 64215 h 128430"/>
              <a:gd name="connsiteX1" fmla="*/ 445492 w 509134"/>
              <a:gd name="connsiteY1" fmla="*/ 64215 h 128430"/>
              <a:gd name="connsiteX2" fmla="*/ 445492 w 509134"/>
              <a:gd name="connsiteY2" fmla="*/ 128430 h 128430"/>
              <a:gd name="connsiteX3" fmla="*/ 381850 w 509134"/>
              <a:gd name="connsiteY3" fmla="*/ 128430 h 128430"/>
              <a:gd name="connsiteX4" fmla="*/ 127283 w 509134"/>
              <a:gd name="connsiteY4" fmla="*/ 64215 h 128430"/>
              <a:gd name="connsiteX5" fmla="*/ 190925 w 509134"/>
              <a:gd name="connsiteY5" fmla="*/ 64215 h 128430"/>
              <a:gd name="connsiteX6" fmla="*/ 190925 w 509134"/>
              <a:gd name="connsiteY6" fmla="*/ 128430 h 128430"/>
              <a:gd name="connsiteX7" fmla="*/ 127283 w 509134"/>
              <a:gd name="connsiteY7" fmla="*/ 128430 h 128430"/>
              <a:gd name="connsiteX8" fmla="*/ 445492 w 509134"/>
              <a:gd name="connsiteY8" fmla="*/ 0 h 128430"/>
              <a:gd name="connsiteX9" fmla="*/ 509134 w 509134"/>
              <a:gd name="connsiteY9" fmla="*/ 0 h 128430"/>
              <a:gd name="connsiteX10" fmla="*/ 509134 w 509134"/>
              <a:gd name="connsiteY10" fmla="*/ 64215 h 128430"/>
              <a:gd name="connsiteX11" fmla="*/ 445492 w 509134"/>
              <a:gd name="connsiteY11" fmla="*/ 64215 h 128430"/>
              <a:gd name="connsiteX12" fmla="*/ 318208 w 509134"/>
              <a:gd name="connsiteY12" fmla="*/ 0 h 128430"/>
              <a:gd name="connsiteX13" fmla="*/ 381850 w 509134"/>
              <a:gd name="connsiteY13" fmla="*/ 0 h 128430"/>
              <a:gd name="connsiteX14" fmla="*/ 381850 w 509134"/>
              <a:gd name="connsiteY14" fmla="*/ 64215 h 128430"/>
              <a:gd name="connsiteX15" fmla="*/ 318209 w 509134"/>
              <a:gd name="connsiteY15" fmla="*/ 64215 h 128430"/>
              <a:gd name="connsiteX16" fmla="*/ 318209 w 509134"/>
              <a:gd name="connsiteY16" fmla="*/ 128430 h 128430"/>
              <a:gd name="connsiteX17" fmla="*/ 254567 w 509134"/>
              <a:gd name="connsiteY17" fmla="*/ 128430 h 128430"/>
              <a:gd name="connsiteX18" fmla="*/ 254567 w 509134"/>
              <a:gd name="connsiteY18" fmla="*/ 64215 h 128430"/>
              <a:gd name="connsiteX19" fmla="*/ 318208 w 509134"/>
              <a:gd name="connsiteY19" fmla="*/ 64215 h 128430"/>
              <a:gd name="connsiteX20" fmla="*/ 190925 w 509134"/>
              <a:gd name="connsiteY20" fmla="*/ 0 h 128430"/>
              <a:gd name="connsiteX21" fmla="*/ 254567 w 509134"/>
              <a:gd name="connsiteY21" fmla="*/ 0 h 128430"/>
              <a:gd name="connsiteX22" fmla="*/ 254567 w 509134"/>
              <a:gd name="connsiteY22" fmla="*/ 64215 h 128430"/>
              <a:gd name="connsiteX23" fmla="*/ 190925 w 509134"/>
              <a:gd name="connsiteY23" fmla="*/ 64215 h 128430"/>
              <a:gd name="connsiteX24" fmla="*/ 63641 w 509134"/>
              <a:gd name="connsiteY24" fmla="*/ 0 h 128430"/>
              <a:gd name="connsiteX25" fmla="*/ 127283 w 509134"/>
              <a:gd name="connsiteY25" fmla="*/ 0 h 128430"/>
              <a:gd name="connsiteX26" fmla="*/ 127283 w 509134"/>
              <a:gd name="connsiteY26" fmla="*/ 64215 h 128430"/>
              <a:gd name="connsiteX27" fmla="*/ 63642 w 509134"/>
              <a:gd name="connsiteY27" fmla="*/ 64215 h 128430"/>
              <a:gd name="connsiteX28" fmla="*/ 63642 w 509134"/>
              <a:gd name="connsiteY28" fmla="*/ 128430 h 128430"/>
              <a:gd name="connsiteX29" fmla="*/ 0 w 509134"/>
              <a:gd name="connsiteY29" fmla="*/ 128430 h 128430"/>
              <a:gd name="connsiteX30" fmla="*/ 0 w 509134"/>
              <a:gd name="connsiteY30" fmla="*/ 64215 h 128430"/>
              <a:gd name="connsiteX31" fmla="*/ 63641 w 509134"/>
              <a:gd name="connsiteY31" fmla="*/ 64215 h 128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09134" h="128430">
                <a:moveTo>
                  <a:pt x="381850" y="64215"/>
                </a:moveTo>
                <a:lnTo>
                  <a:pt x="445492" y="64215"/>
                </a:lnTo>
                <a:lnTo>
                  <a:pt x="445492" y="128430"/>
                </a:lnTo>
                <a:lnTo>
                  <a:pt x="381850" y="128430"/>
                </a:lnTo>
                <a:close/>
                <a:moveTo>
                  <a:pt x="127283" y="64215"/>
                </a:moveTo>
                <a:lnTo>
                  <a:pt x="190925" y="64215"/>
                </a:lnTo>
                <a:lnTo>
                  <a:pt x="190925" y="128430"/>
                </a:lnTo>
                <a:lnTo>
                  <a:pt x="127283" y="128430"/>
                </a:lnTo>
                <a:close/>
                <a:moveTo>
                  <a:pt x="445492" y="0"/>
                </a:moveTo>
                <a:lnTo>
                  <a:pt x="509134" y="0"/>
                </a:lnTo>
                <a:lnTo>
                  <a:pt x="509134" y="64215"/>
                </a:lnTo>
                <a:lnTo>
                  <a:pt x="445492" y="64215"/>
                </a:lnTo>
                <a:close/>
                <a:moveTo>
                  <a:pt x="318208" y="0"/>
                </a:moveTo>
                <a:lnTo>
                  <a:pt x="381850" y="0"/>
                </a:lnTo>
                <a:lnTo>
                  <a:pt x="381850" y="64215"/>
                </a:lnTo>
                <a:lnTo>
                  <a:pt x="318209" y="64215"/>
                </a:lnTo>
                <a:lnTo>
                  <a:pt x="318209" y="128430"/>
                </a:lnTo>
                <a:lnTo>
                  <a:pt x="254567" y="128430"/>
                </a:lnTo>
                <a:lnTo>
                  <a:pt x="254567" y="64215"/>
                </a:lnTo>
                <a:lnTo>
                  <a:pt x="318208" y="64215"/>
                </a:lnTo>
                <a:close/>
                <a:moveTo>
                  <a:pt x="190925" y="0"/>
                </a:moveTo>
                <a:lnTo>
                  <a:pt x="254567" y="0"/>
                </a:lnTo>
                <a:lnTo>
                  <a:pt x="254567" y="64215"/>
                </a:lnTo>
                <a:lnTo>
                  <a:pt x="190925" y="64215"/>
                </a:lnTo>
                <a:close/>
                <a:moveTo>
                  <a:pt x="63641" y="0"/>
                </a:moveTo>
                <a:lnTo>
                  <a:pt x="127283" y="0"/>
                </a:lnTo>
                <a:lnTo>
                  <a:pt x="127283" y="64215"/>
                </a:lnTo>
                <a:lnTo>
                  <a:pt x="63642" y="64215"/>
                </a:lnTo>
                <a:lnTo>
                  <a:pt x="63642" y="128430"/>
                </a:lnTo>
                <a:lnTo>
                  <a:pt x="0" y="128430"/>
                </a:lnTo>
                <a:lnTo>
                  <a:pt x="0" y="64215"/>
                </a:lnTo>
                <a:lnTo>
                  <a:pt x="63641" y="64215"/>
                </a:lnTo>
                <a:close/>
              </a:path>
            </a:pathLst>
          </a:custGeom>
          <a:solidFill>
            <a:schemeClr val="accent1"/>
          </a:solidFill>
          <a:ln w="63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3571875" y="1605439"/>
            <a:ext cx="4932045" cy="1950720"/>
          </a:xfrm>
        </p:spPr>
        <p:txBody>
          <a:bodyPr anchor="b">
            <a:normAutofit/>
          </a:bodyPr>
          <a:lstStyle>
            <a:lvl1pPr algn="r">
              <a:lnSpc>
                <a:spcPct val="100000"/>
              </a:lnSpc>
              <a:defRPr sz="3825"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>
              <a:latin typeface="+mj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7"/>
            </p:custDataLst>
          </p:nvPr>
        </p:nvSpPr>
        <p:spPr>
          <a:xfrm>
            <a:off x="5318184" y="3885863"/>
            <a:ext cx="3197165" cy="729000"/>
          </a:xfr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sym typeface="Arial" panose="020B0604020202020204" pitchFamily="34" charset="0"/>
              </a:defRPr>
            </a:lvl1pPr>
            <a:lvl2pPr marL="342900" indent="0" algn="ctr">
              <a:buNone/>
              <a:defRPr sz="1500">
                <a:latin typeface="+mj-lt"/>
              </a:defRPr>
            </a:lvl2pPr>
            <a:lvl3pPr marL="685800" indent="0" algn="ctr">
              <a:buNone/>
              <a:defRPr sz="1350">
                <a:latin typeface="+mj-lt"/>
              </a:defRPr>
            </a:lvl3pPr>
            <a:lvl4pPr marL="1028700" indent="0" algn="ctr">
              <a:buNone/>
              <a:defRPr sz="1200">
                <a:latin typeface="+mj-lt"/>
              </a:defRPr>
            </a:lvl4pPr>
            <a:lvl5pPr marL="1371600" indent="0" algn="ctr">
              <a:buNone/>
              <a:defRPr sz="1200">
                <a:latin typeface="+mj-lt"/>
              </a:defRPr>
            </a:lvl5pPr>
            <a:lvl6pPr marL="1714500" indent="0" algn="ctr">
              <a:buNone/>
              <a:defRPr sz="1200">
                <a:latin typeface="+mj-lt"/>
              </a:defRPr>
            </a:lvl6pPr>
            <a:lvl7pPr marL="2057400" indent="0" algn="ctr">
              <a:buNone/>
              <a:defRPr sz="1200">
                <a:latin typeface="+mj-lt"/>
              </a:defRPr>
            </a:lvl7pPr>
            <a:lvl8pPr marL="2400300" indent="0" algn="ctr">
              <a:buNone/>
              <a:defRPr sz="1200">
                <a:latin typeface="+mj-lt"/>
              </a:defRPr>
            </a:lvl8pPr>
            <a:lvl9pPr marL="2743200" indent="0" algn="ctr">
              <a:buNone/>
              <a:defRPr sz="1200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subtitle</a:t>
            </a:r>
            <a:endParaRPr lang="en-US" dirty="0"/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8"/>
            </p:custDataLst>
          </p:nvPr>
        </p:nvSpPr>
        <p:spPr>
          <a:xfrm>
            <a:off x="642938" y="1132063"/>
            <a:ext cx="6996113" cy="3780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9"/>
            </p:custDataLst>
          </p:nvPr>
        </p:nvSpPr>
        <p:spPr>
          <a:xfrm>
            <a:off x="6457950" y="4744385"/>
            <a:ext cx="2057400" cy="378000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350"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pic>
        <p:nvPicPr>
          <p:cNvPr id="19" name="@svg_line"/>
          <p:cNvPicPr preferRelativeResize="0"/>
          <p:nvPr userDrawn="1">
            <p:custDataLst>
              <p:tags r:id="rId10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17221" y="1494611"/>
            <a:ext cx="7938000" cy="13500"/>
          </a:xfrm>
          <a:prstGeom prst="rect">
            <a:avLst/>
          </a:prstGeom>
        </p:spPr>
      </p:pic>
      <p:sp>
        <p:nvSpPr>
          <p:cNvPr id="5" name="任意多边形: 形状 4"/>
          <p:cNvSpPr/>
          <p:nvPr userDrawn="1">
            <p:custDataLst>
              <p:tags r:id="rId13"/>
            </p:custDataLst>
          </p:nvPr>
        </p:nvSpPr>
        <p:spPr>
          <a:xfrm>
            <a:off x="0" y="2446607"/>
            <a:ext cx="1174209" cy="779323"/>
          </a:xfrm>
          <a:custGeom>
            <a:avLst/>
            <a:gdLst>
              <a:gd name="connsiteX0" fmla="*/ 15716 w 12052711"/>
              <a:gd name="connsiteY0" fmla="*/ 1765143 h 8445450"/>
              <a:gd name="connsiteX1" fmla="*/ 11652 w 12052711"/>
              <a:gd name="connsiteY1" fmla="*/ 1767839 h 8445450"/>
              <a:gd name="connsiteX2" fmla="*/ 15754 w 12052711"/>
              <a:gd name="connsiteY2" fmla="*/ 1770476 h 8445450"/>
              <a:gd name="connsiteX3" fmla="*/ 10387322 w 12052711"/>
              <a:gd name="connsiteY3" fmla="*/ 8434810 h 8445450"/>
              <a:gd name="connsiteX4" fmla="*/ 10390062 w 12052711"/>
              <a:gd name="connsiteY4" fmla="*/ 8436530 h 8445450"/>
              <a:gd name="connsiteX5" fmla="*/ 10391782 w 12052711"/>
              <a:gd name="connsiteY5" fmla="*/ 8433726 h 8445450"/>
              <a:gd name="connsiteX6" fmla="*/ 12042327 w 12052711"/>
              <a:gd name="connsiteY6" fmla="*/ 5680106 h 8445450"/>
              <a:gd name="connsiteX7" fmla="*/ 12043984 w 12052711"/>
              <a:gd name="connsiteY7" fmla="*/ 5677385 h 8445450"/>
              <a:gd name="connsiteX8" fmla="*/ 12041244 w 12052711"/>
              <a:gd name="connsiteY8" fmla="*/ 5675741 h 8445450"/>
              <a:gd name="connsiteX9" fmla="*/ 2663903 w 12052711"/>
              <a:gd name="connsiteY9" fmla="*/ 8586 h 8445450"/>
              <a:gd name="connsiteX10" fmla="*/ 2662177 w 12052711"/>
              <a:gd name="connsiteY10" fmla="*/ 7541 h 8445450"/>
              <a:gd name="connsiteX11" fmla="*/ 2660495 w 12052711"/>
              <a:gd name="connsiteY11" fmla="*/ 8658 h 8445450"/>
              <a:gd name="connsiteX12" fmla="*/ 15716 w 12052711"/>
              <a:gd name="connsiteY12" fmla="*/ 1765143 h 8445450"/>
              <a:gd name="connsiteX13" fmla="*/ 0 w 12052711"/>
              <a:gd name="connsiteY13" fmla="*/ 1767928 h 8445450"/>
              <a:gd name="connsiteX14" fmla="*/ 2662017 w 12052711"/>
              <a:gd name="connsiteY14" fmla="*/ 0 h 8445450"/>
              <a:gd name="connsiteX15" fmla="*/ 12052712 w 12052711"/>
              <a:gd name="connsiteY15" fmla="*/ 5675213 h 8445450"/>
              <a:gd name="connsiteX16" fmla="*/ 10392164 w 12052711"/>
              <a:gd name="connsiteY16" fmla="*/ 8445451 h 8445450"/>
              <a:gd name="connsiteX17" fmla="*/ 0 w 12052711"/>
              <a:gd name="connsiteY17" fmla="*/ 1767928 h 8445450"/>
              <a:gd name="connsiteX0-1" fmla="*/ 15716 w 12052712"/>
              <a:gd name="connsiteY0-2" fmla="*/ 1765143 h 8445451"/>
              <a:gd name="connsiteX1-3" fmla="*/ 11652 w 12052712"/>
              <a:gd name="connsiteY1-4" fmla="*/ 1767839 h 8445451"/>
              <a:gd name="connsiteX2-5" fmla="*/ 15754 w 12052712"/>
              <a:gd name="connsiteY2-6" fmla="*/ 1770476 h 8445451"/>
              <a:gd name="connsiteX3-7" fmla="*/ 10387322 w 12052712"/>
              <a:gd name="connsiteY3-8" fmla="*/ 8434810 h 8445451"/>
              <a:gd name="connsiteX4-9" fmla="*/ 10390062 w 12052712"/>
              <a:gd name="connsiteY4-10" fmla="*/ 8436530 h 8445451"/>
              <a:gd name="connsiteX5-11" fmla="*/ 10391782 w 12052712"/>
              <a:gd name="connsiteY5-12" fmla="*/ 8433726 h 8445451"/>
              <a:gd name="connsiteX6-13" fmla="*/ 12042327 w 12052712"/>
              <a:gd name="connsiteY6-14" fmla="*/ 5680106 h 8445451"/>
              <a:gd name="connsiteX7-15" fmla="*/ 12043984 w 12052712"/>
              <a:gd name="connsiteY7-16" fmla="*/ 5677385 h 8445451"/>
              <a:gd name="connsiteX8-17" fmla="*/ 12041244 w 12052712"/>
              <a:gd name="connsiteY8-18" fmla="*/ 5675741 h 8445451"/>
              <a:gd name="connsiteX9-19" fmla="*/ 2663903 w 12052712"/>
              <a:gd name="connsiteY9-20" fmla="*/ 8586 h 8445451"/>
              <a:gd name="connsiteX10-21" fmla="*/ 2662177 w 12052712"/>
              <a:gd name="connsiteY10-22" fmla="*/ 7541 h 8445451"/>
              <a:gd name="connsiteX11-23" fmla="*/ 2660495 w 12052712"/>
              <a:gd name="connsiteY11-24" fmla="*/ 8658 h 8445451"/>
              <a:gd name="connsiteX12-25" fmla="*/ 15716 w 12052712"/>
              <a:gd name="connsiteY12-26" fmla="*/ 1765143 h 8445451"/>
              <a:gd name="connsiteX13-27" fmla="*/ 0 w 12052712"/>
              <a:gd name="connsiteY13-28" fmla="*/ 1767928 h 8445451"/>
              <a:gd name="connsiteX14-29" fmla="*/ 2662017 w 12052712"/>
              <a:gd name="connsiteY14-30" fmla="*/ 0 h 8445451"/>
              <a:gd name="connsiteX15-31" fmla="*/ 12052712 w 12052712"/>
              <a:gd name="connsiteY15-32" fmla="*/ 5675213 h 8445451"/>
              <a:gd name="connsiteX16-33" fmla="*/ 10392164 w 12052712"/>
              <a:gd name="connsiteY16-34" fmla="*/ 8445451 h 8445451"/>
              <a:gd name="connsiteX17-35" fmla="*/ 600075 w 12052712"/>
              <a:gd name="connsiteY17-36" fmla="*/ 4282528 h 8445451"/>
              <a:gd name="connsiteX0-37" fmla="*/ 15716 w 12052712"/>
              <a:gd name="connsiteY0-38" fmla="*/ 1765143 h 8445451"/>
              <a:gd name="connsiteX1-39" fmla="*/ 11652 w 12052712"/>
              <a:gd name="connsiteY1-40" fmla="*/ 1767839 h 8445451"/>
              <a:gd name="connsiteX2-41" fmla="*/ 15754 w 12052712"/>
              <a:gd name="connsiteY2-42" fmla="*/ 1770476 h 8445451"/>
              <a:gd name="connsiteX3-43" fmla="*/ 10387322 w 12052712"/>
              <a:gd name="connsiteY3-44" fmla="*/ 8434810 h 8445451"/>
              <a:gd name="connsiteX4-45" fmla="*/ 10390062 w 12052712"/>
              <a:gd name="connsiteY4-46" fmla="*/ 8436530 h 8445451"/>
              <a:gd name="connsiteX5-47" fmla="*/ 10391782 w 12052712"/>
              <a:gd name="connsiteY5-48" fmla="*/ 8433726 h 8445451"/>
              <a:gd name="connsiteX6-49" fmla="*/ 12042327 w 12052712"/>
              <a:gd name="connsiteY6-50" fmla="*/ 5680106 h 8445451"/>
              <a:gd name="connsiteX7-51" fmla="*/ 12043984 w 12052712"/>
              <a:gd name="connsiteY7-52" fmla="*/ 5677385 h 8445451"/>
              <a:gd name="connsiteX8-53" fmla="*/ 12041244 w 12052712"/>
              <a:gd name="connsiteY8-54" fmla="*/ 5675741 h 8445451"/>
              <a:gd name="connsiteX9-55" fmla="*/ 2663903 w 12052712"/>
              <a:gd name="connsiteY9-56" fmla="*/ 8586 h 8445451"/>
              <a:gd name="connsiteX10-57" fmla="*/ 2662177 w 12052712"/>
              <a:gd name="connsiteY10-58" fmla="*/ 7541 h 8445451"/>
              <a:gd name="connsiteX11-59" fmla="*/ 2660495 w 12052712"/>
              <a:gd name="connsiteY11-60" fmla="*/ 8658 h 8445451"/>
              <a:gd name="connsiteX12-61" fmla="*/ 15716 w 12052712"/>
              <a:gd name="connsiteY12-62" fmla="*/ 1765143 h 8445451"/>
              <a:gd name="connsiteX13-63" fmla="*/ 0 w 12052712"/>
              <a:gd name="connsiteY13-64" fmla="*/ 1767928 h 8445451"/>
              <a:gd name="connsiteX14-65" fmla="*/ 2662017 w 12052712"/>
              <a:gd name="connsiteY14-66" fmla="*/ 0 h 8445451"/>
              <a:gd name="connsiteX15-67" fmla="*/ 12052712 w 12052712"/>
              <a:gd name="connsiteY15-68" fmla="*/ 5675213 h 8445451"/>
              <a:gd name="connsiteX16-69" fmla="*/ 10392164 w 12052712"/>
              <a:gd name="connsiteY16-70" fmla="*/ 8445451 h 8445451"/>
              <a:gd name="connsiteX0-71" fmla="*/ 4064 w 12041060"/>
              <a:gd name="connsiteY0-72" fmla="*/ 1765143 h 8445451"/>
              <a:gd name="connsiteX1-73" fmla="*/ 0 w 12041060"/>
              <a:gd name="connsiteY1-74" fmla="*/ 1767839 h 8445451"/>
              <a:gd name="connsiteX2-75" fmla="*/ 4102 w 12041060"/>
              <a:gd name="connsiteY2-76" fmla="*/ 1770476 h 8445451"/>
              <a:gd name="connsiteX3-77" fmla="*/ 10375670 w 12041060"/>
              <a:gd name="connsiteY3-78" fmla="*/ 8434810 h 8445451"/>
              <a:gd name="connsiteX4-79" fmla="*/ 10378410 w 12041060"/>
              <a:gd name="connsiteY4-80" fmla="*/ 8436530 h 8445451"/>
              <a:gd name="connsiteX5-81" fmla="*/ 10380130 w 12041060"/>
              <a:gd name="connsiteY5-82" fmla="*/ 8433726 h 8445451"/>
              <a:gd name="connsiteX6-83" fmla="*/ 12030675 w 12041060"/>
              <a:gd name="connsiteY6-84" fmla="*/ 5680106 h 8445451"/>
              <a:gd name="connsiteX7-85" fmla="*/ 12032332 w 12041060"/>
              <a:gd name="connsiteY7-86" fmla="*/ 5677385 h 8445451"/>
              <a:gd name="connsiteX8-87" fmla="*/ 12029592 w 12041060"/>
              <a:gd name="connsiteY8-88" fmla="*/ 5675741 h 8445451"/>
              <a:gd name="connsiteX9-89" fmla="*/ 2652251 w 12041060"/>
              <a:gd name="connsiteY9-90" fmla="*/ 8586 h 8445451"/>
              <a:gd name="connsiteX10-91" fmla="*/ 2650525 w 12041060"/>
              <a:gd name="connsiteY10-92" fmla="*/ 7541 h 8445451"/>
              <a:gd name="connsiteX11-93" fmla="*/ 2648843 w 12041060"/>
              <a:gd name="connsiteY11-94" fmla="*/ 8658 h 8445451"/>
              <a:gd name="connsiteX12-95" fmla="*/ 4064 w 12041060"/>
              <a:gd name="connsiteY12-96" fmla="*/ 1765143 h 8445451"/>
              <a:gd name="connsiteX13-97" fmla="*/ 855123 w 12041060"/>
              <a:gd name="connsiteY13-98" fmla="*/ 3015703 h 8445451"/>
              <a:gd name="connsiteX14-99" fmla="*/ 2650365 w 12041060"/>
              <a:gd name="connsiteY14-100" fmla="*/ 0 h 8445451"/>
              <a:gd name="connsiteX15-101" fmla="*/ 12041060 w 12041060"/>
              <a:gd name="connsiteY15-102" fmla="*/ 5675213 h 8445451"/>
              <a:gd name="connsiteX16-103" fmla="*/ 10380512 w 12041060"/>
              <a:gd name="connsiteY16-104" fmla="*/ 8445451 h 8445451"/>
              <a:gd name="connsiteX0-105" fmla="*/ 4064 w 12041060"/>
              <a:gd name="connsiteY0-106" fmla="*/ 1765143 h 8445451"/>
              <a:gd name="connsiteX1-107" fmla="*/ 0 w 12041060"/>
              <a:gd name="connsiteY1-108" fmla="*/ 1767839 h 8445451"/>
              <a:gd name="connsiteX2-109" fmla="*/ 4102 w 12041060"/>
              <a:gd name="connsiteY2-110" fmla="*/ 1770476 h 8445451"/>
              <a:gd name="connsiteX3-111" fmla="*/ 10375670 w 12041060"/>
              <a:gd name="connsiteY3-112" fmla="*/ 8434810 h 8445451"/>
              <a:gd name="connsiteX4-113" fmla="*/ 10378410 w 12041060"/>
              <a:gd name="connsiteY4-114" fmla="*/ 8436530 h 8445451"/>
              <a:gd name="connsiteX5-115" fmla="*/ 10380130 w 12041060"/>
              <a:gd name="connsiteY5-116" fmla="*/ 8433726 h 8445451"/>
              <a:gd name="connsiteX6-117" fmla="*/ 12030675 w 12041060"/>
              <a:gd name="connsiteY6-118" fmla="*/ 5680106 h 8445451"/>
              <a:gd name="connsiteX7-119" fmla="*/ 12032332 w 12041060"/>
              <a:gd name="connsiteY7-120" fmla="*/ 5677385 h 8445451"/>
              <a:gd name="connsiteX8-121" fmla="*/ 12029592 w 12041060"/>
              <a:gd name="connsiteY8-122" fmla="*/ 5675741 h 8445451"/>
              <a:gd name="connsiteX9-123" fmla="*/ 2652251 w 12041060"/>
              <a:gd name="connsiteY9-124" fmla="*/ 8586 h 8445451"/>
              <a:gd name="connsiteX10-125" fmla="*/ 2650525 w 12041060"/>
              <a:gd name="connsiteY10-126" fmla="*/ 7541 h 8445451"/>
              <a:gd name="connsiteX11-127" fmla="*/ 2648843 w 12041060"/>
              <a:gd name="connsiteY11-128" fmla="*/ 8658 h 8445451"/>
              <a:gd name="connsiteX12-129" fmla="*/ 4064 w 12041060"/>
              <a:gd name="connsiteY12-130" fmla="*/ 1765143 h 8445451"/>
              <a:gd name="connsiteX13-131" fmla="*/ 1286923 w 12041060"/>
              <a:gd name="connsiteY13-132" fmla="*/ 3269703 h 8445451"/>
              <a:gd name="connsiteX14-133" fmla="*/ 2650365 w 12041060"/>
              <a:gd name="connsiteY14-134" fmla="*/ 0 h 8445451"/>
              <a:gd name="connsiteX15-135" fmla="*/ 12041060 w 12041060"/>
              <a:gd name="connsiteY15-136" fmla="*/ 5675213 h 8445451"/>
              <a:gd name="connsiteX16-137" fmla="*/ 10380512 w 12041060"/>
              <a:gd name="connsiteY16-138" fmla="*/ 8445451 h 8445451"/>
              <a:gd name="connsiteX0-139" fmla="*/ 4064 w 12041060"/>
              <a:gd name="connsiteY0-140" fmla="*/ 2902340 h 9582648"/>
              <a:gd name="connsiteX1-141" fmla="*/ 0 w 12041060"/>
              <a:gd name="connsiteY1-142" fmla="*/ 2905036 h 9582648"/>
              <a:gd name="connsiteX2-143" fmla="*/ 4102 w 12041060"/>
              <a:gd name="connsiteY2-144" fmla="*/ 2907673 h 9582648"/>
              <a:gd name="connsiteX3-145" fmla="*/ 10375670 w 12041060"/>
              <a:gd name="connsiteY3-146" fmla="*/ 9572007 h 9582648"/>
              <a:gd name="connsiteX4-147" fmla="*/ 10378410 w 12041060"/>
              <a:gd name="connsiteY4-148" fmla="*/ 9573727 h 9582648"/>
              <a:gd name="connsiteX5-149" fmla="*/ 10380130 w 12041060"/>
              <a:gd name="connsiteY5-150" fmla="*/ 9570923 h 9582648"/>
              <a:gd name="connsiteX6-151" fmla="*/ 12030675 w 12041060"/>
              <a:gd name="connsiteY6-152" fmla="*/ 6817303 h 9582648"/>
              <a:gd name="connsiteX7-153" fmla="*/ 12032332 w 12041060"/>
              <a:gd name="connsiteY7-154" fmla="*/ 6814582 h 9582648"/>
              <a:gd name="connsiteX8-155" fmla="*/ 12029592 w 12041060"/>
              <a:gd name="connsiteY8-156" fmla="*/ 6812938 h 9582648"/>
              <a:gd name="connsiteX9-157" fmla="*/ 2652251 w 12041060"/>
              <a:gd name="connsiteY9-158" fmla="*/ 1145783 h 9582648"/>
              <a:gd name="connsiteX10-159" fmla="*/ 2650525 w 12041060"/>
              <a:gd name="connsiteY10-160" fmla="*/ 1144738 h 9582648"/>
              <a:gd name="connsiteX11-161" fmla="*/ 2648843 w 12041060"/>
              <a:gd name="connsiteY11-162" fmla="*/ 1145855 h 9582648"/>
              <a:gd name="connsiteX12-163" fmla="*/ 4064 w 12041060"/>
              <a:gd name="connsiteY12-164" fmla="*/ 2902340 h 9582648"/>
              <a:gd name="connsiteX13-165" fmla="*/ 8564023 w 12041060"/>
              <a:gd name="connsiteY13-166" fmla="*/ 0 h 9582648"/>
              <a:gd name="connsiteX14-167" fmla="*/ 2650365 w 12041060"/>
              <a:gd name="connsiteY14-168" fmla="*/ 1137197 h 9582648"/>
              <a:gd name="connsiteX15-169" fmla="*/ 12041060 w 12041060"/>
              <a:gd name="connsiteY15-170" fmla="*/ 6812410 h 9582648"/>
              <a:gd name="connsiteX16-171" fmla="*/ 10380512 w 12041060"/>
              <a:gd name="connsiteY16-172" fmla="*/ 9582648 h 9582648"/>
              <a:gd name="connsiteX0-173" fmla="*/ 4064 w 12041060"/>
              <a:gd name="connsiteY0-174" fmla="*/ 1765143 h 8445451"/>
              <a:gd name="connsiteX1-175" fmla="*/ 0 w 12041060"/>
              <a:gd name="connsiteY1-176" fmla="*/ 1767839 h 8445451"/>
              <a:gd name="connsiteX2-177" fmla="*/ 4102 w 12041060"/>
              <a:gd name="connsiteY2-178" fmla="*/ 1770476 h 8445451"/>
              <a:gd name="connsiteX3-179" fmla="*/ 10375670 w 12041060"/>
              <a:gd name="connsiteY3-180" fmla="*/ 8434810 h 8445451"/>
              <a:gd name="connsiteX4-181" fmla="*/ 10378410 w 12041060"/>
              <a:gd name="connsiteY4-182" fmla="*/ 8436530 h 8445451"/>
              <a:gd name="connsiteX5-183" fmla="*/ 10380130 w 12041060"/>
              <a:gd name="connsiteY5-184" fmla="*/ 8433726 h 8445451"/>
              <a:gd name="connsiteX6-185" fmla="*/ 12030675 w 12041060"/>
              <a:gd name="connsiteY6-186" fmla="*/ 5680106 h 8445451"/>
              <a:gd name="connsiteX7-187" fmla="*/ 12032332 w 12041060"/>
              <a:gd name="connsiteY7-188" fmla="*/ 5677385 h 8445451"/>
              <a:gd name="connsiteX8-189" fmla="*/ 12029592 w 12041060"/>
              <a:gd name="connsiteY8-190" fmla="*/ 5675741 h 8445451"/>
              <a:gd name="connsiteX9-191" fmla="*/ 2652251 w 12041060"/>
              <a:gd name="connsiteY9-192" fmla="*/ 8586 h 8445451"/>
              <a:gd name="connsiteX10-193" fmla="*/ 2650525 w 12041060"/>
              <a:gd name="connsiteY10-194" fmla="*/ 7541 h 8445451"/>
              <a:gd name="connsiteX11-195" fmla="*/ 2648843 w 12041060"/>
              <a:gd name="connsiteY11-196" fmla="*/ 8658 h 8445451"/>
              <a:gd name="connsiteX12-197" fmla="*/ 4064 w 12041060"/>
              <a:gd name="connsiteY12-198" fmla="*/ 1765143 h 8445451"/>
              <a:gd name="connsiteX13-199" fmla="*/ 2650365 w 12041060"/>
              <a:gd name="connsiteY13-200" fmla="*/ 0 h 8445451"/>
              <a:gd name="connsiteX14-201" fmla="*/ 12041060 w 12041060"/>
              <a:gd name="connsiteY14-202" fmla="*/ 5675213 h 8445451"/>
              <a:gd name="connsiteX15-203" fmla="*/ 10380512 w 12041060"/>
              <a:gd name="connsiteY15-204" fmla="*/ 8445451 h 8445451"/>
              <a:gd name="connsiteX0-205" fmla="*/ 4064 w 12041060"/>
              <a:gd name="connsiteY0-206" fmla="*/ 3708243 h 10388551"/>
              <a:gd name="connsiteX1-207" fmla="*/ 0 w 12041060"/>
              <a:gd name="connsiteY1-208" fmla="*/ 3710939 h 10388551"/>
              <a:gd name="connsiteX2-209" fmla="*/ 4102 w 12041060"/>
              <a:gd name="connsiteY2-210" fmla="*/ 3713576 h 10388551"/>
              <a:gd name="connsiteX3-211" fmla="*/ 10375670 w 12041060"/>
              <a:gd name="connsiteY3-212" fmla="*/ 10377910 h 10388551"/>
              <a:gd name="connsiteX4-213" fmla="*/ 10378410 w 12041060"/>
              <a:gd name="connsiteY4-214" fmla="*/ 10379630 h 10388551"/>
              <a:gd name="connsiteX5-215" fmla="*/ 10380130 w 12041060"/>
              <a:gd name="connsiteY5-216" fmla="*/ 10376826 h 10388551"/>
              <a:gd name="connsiteX6-217" fmla="*/ 12030675 w 12041060"/>
              <a:gd name="connsiteY6-218" fmla="*/ 7623206 h 10388551"/>
              <a:gd name="connsiteX7-219" fmla="*/ 12032332 w 12041060"/>
              <a:gd name="connsiteY7-220" fmla="*/ 7620485 h 10388551"/>
              <a:gd name="connsiteX8-221" fmla="*/ 12029592 w 12041060"/>
              <a:gd name="connsiteY8-222" fmla="*/ 7618841 h 10388551"/>
              <a:gd name="connsiteX9-223" fmla="*/ 2652251 w 12041060"/>
              <a:gd name="connsiteY9-224" fmla="*/ 1951686 h 10388551"/>
              <a:gd name="connsiteX10-225" fmla="*/ 2650525 w 12041060"/>
              <a:gd name="connsiteY10-226" fmla="*/ 1950641 h 10388551"/>
              <a:gd name="connsiteX11-227" fmla="*/ 2648843 w 12041060"/>
              <a:gd name="connsiteY11-228" fmla="*/ 1951758 h 10388551"/>
              <a:gd name="connsiteX12-229" fmla="*/ 4064 w 12041060"/>
              <a:gd name="connsiteY12-230" fmla="*/ 3708243 h 10388551"/>
              <a:gd name="connsiteX13-231" fmla="*/ 4225165 w 12041060"/>
              <a:gd name="connsiteY13-232" fmla="*/ 0 h 10388551"/>
              <a:gd name="connsiteX14-233" fmla="*/ 12041060 w 12041060"/>
              <a:gd name="connsiteY14-234" fmla="*/ 7618313 h 10388551"/>
              <a:gd name="connsiteX15-235" fmla="*/ 10380512 w 12041060"/>
              <a:gd name="connsiteY15-236" fmla="*/ 10388551 h 10388551"/>
              <a:gd name="connsiteX0-237" fmla="*/ 4064 w 12041060"/>
              <a:gd name="connsiteY0-238" fmla="*/ 1757602 h 8437910"/>
              <a:gd name="connsiteX1-239" fmla="*/ 0 w 12041060"/>
              <a:gd name="connsiteY1-240" fmla="*/ 1760298 h 8437910"/>
              <a:gd name="connsiteX2-241" fmla="*/ 4102 w 12041060"/>
              <a:gd name="connsiteY2-242" fmla="*/ 1762935 h 8437910"/>
              <a:gd name="connsiteX3-243" fmla="*/ 10375670 w 12041060"/>
              <a:gd name="connsiteY3-244" fmla="*/ 8427269 h 8437910"/>
              <a:gd name="connsiteX4-245" fmla="*/ 10378410 w 12041060"/>
              <a:gd name="connsiteY4-246" fmla="*/ 8428989 h 8437910"/>
              <a:gd name="connsiteX5-247" fmla="*/ 10380130 w 12041060"/>
              <a:gd name="connsiteY5-248" fmla="*/ 8426185 h 8437910"/>
              <a:gd name="connsiteX6-249" fmla="*/ 12030675 w 12041060"/>
              <a:gd name="connsiteY6-250" fmla="*/ 5672565 h 8437910"/>
              <a:gd name="connsiteX7-251" fmla="*/ 12032332 w 12041060"/>
              <a:gd name="connsiteY7-252" fmla="*/ 5669844 h 8437910"/>
              <a:gd name="connsiteX8-253" fmla="*/ 12029592 w 12041060"/>
              <a:gd name="connsiteY8-254" fmla="*/ 5668200 h 8437910"/>
              <a:gd name="connsiteX9-255" fmla="*/ 2652251 w 12041060"/>
              <a:gd name="connsiteY9-256" fmla="*/ 1045 h 8437910"/>
              <a:gd name="connsiteX10-257" fmla="*/ 2650525 w 12041060"/>
              <a:gd name="connsiteY10-258" fmla="*/ 0 h 8437910"/>
              <a:gd name="connsiteX11-259" fmla="*/ 2648843 w 12041060"/>
              <a:gd name="connsiteY11-260" fmla="*/ 1117 h 8437910"/>
              <a:gd name="connsiteX12-261" fmla="*/ 4064 w 12041060"/>
              <a:gd name="connsiteY12-262" fmla="*/ 1757602 h 8437910"/>
              <a:gd name="connsiteX13-263" fmla="*/ 12041060 w 12041060"/>
              <a:gd name="connsiteY13-264" fmla="*/ 5667672 h 8437910"/>
              <a:gd name="connsiteX14-265" fmla="*/ 10380512 w 12041060"/>
              <a:gd name="connsiteY14-266" fmla="*/ 8437910 h 8437910"/>
              <a:gd name="connsiteX0-267" fmla="*/ 4064 w 12032332"/>
              <a:gd name="connsiteY0-268" fmla="*/ 1757602 h 8428989"/>
              <a:gd name="connsiteX1-269" fmla="*/ 0 w 12032332"/>
              <a:gd name="connsiteY1-270" fmla="*/ 1760298 h 8428989"/>
              <a:gd name="connsiteX2-271" fmla="*/ 4102 w 12032332"/>
              <a:gd name="connsiteY2-272" fmla="*/ 1762935 h 8428989"/>
              <a:gd name="connsiteX3-273" fmla="*/ 10375670 w 12032332"/>
              <a:gd name="connsiteY3-274" fmla="*/ 8427269 h 8428989"/>
              <a:gd name="connsiteX4-275" fmla="*/ 10378410 w 12032332"/>
              <a:gd name="connsiteY4-276" fmla="*/ 8428989 h 8428989"/>
              <a:gd name="connsiteX5-277" fmla="*/ 10380130 w 12032332"/>
              <a:gd name="connsiteY5-278" fmla="*/ 8426185 h 8428989"/>
              <a:gd name="connsiteX6-279" fmla="*/ 12030675 w 12032332"/>
              <a:gd name="connsiteY6-280" fmla="*/ 5672565 h 8428989"/>
              <a:gd name="connsiteX7-281" fmla="*/ 12032332 w 12032332"/>
              <a:gd name="connsiteY7-282" fmla="*/ 5669844 h 8428989"/>
              <a:gd name="connsiteX8-283" fmla="*/ 12029592 w 12032332"/>
              <a:gd name="connsiteY8-284" fmla="*/ 5668200 h 8428989"/>
              <a:gd name="connsiteX9-285" fmla="*/ 2652251 w 12032332"/>
              <a:gd name="connsiteY9-286" fmla="*/ 1045 h 8428989"/>
              <a:gd name="connsiteX10-287" fmla="*/ 2650525 w 12032332"/>
              <a:gd name="connsiteY10-288" fmla="*/ 0 h 8428989"/>
              <a:gd name="connsiteX11-289" fmla="*/ 2648843 w 12032332"/>
              <a:gd name="connsiteY11-290" fmla="*/ 1117 h 8428989"/>
              <a:gd name="connsiteX12-291" fmla="*/ 4064 w 12032332"/>
              <a:gd name="connsiteY12-292" fmla="*/ 1757602 h 8428989"/>
              <a:gd name="connsiteX0-293" fmla="*/ 4064 w 12032332"/>
              <a:gd name="connsiteY0-294" fmla="*/ 1757602 h 8428989"/>
              <a:gd name="connsiteX1-295" fmla="*/ 0 w 12032332"/>
              <a:gd name="connsiteY1-296" fmla="*/ 1760298 h 8428989"/>
              <a:gd name="connsiteX2-297" fmla="*/ 4102 w 12032332"/>
              <a:gd name="connsiteY2-298" fmla="*/ 1762935 h 8428989"/>
              <a:gd name="connsiteX3-299" fmla="*/ 10375670 w 12032332"/>
              <a:gd name="connsiteY3-300" fmla="*/ 8427269 h 8428989"/>
              <a:gd name="connsiteX4-301" fmla="*/ 10378410 w 12032332"/>
              <a:gd name="connsiteY4-302" fmla="*/ 8428989 h 8428989"/>
              <a:gd name="connsiteX5-303" fmla="*/ 10380130 w 12032332"/>
              <a:gd name="connsiteY5-304" fmla="*/ 8426185 h 8428989"/>
              <a:gd name="connsiteX6-305" fmla="*/ 12030675 w 12032332"/>
              <a:gd name="connsiteY6-306" fmla="*/ 5672565 h 8428989"/>
              <a:gd name="connsiteX7-307" fmla="*/ 12032332 w 12032332"/>
              <a:gd name="connsiteY7-308" fmla="*/ 5669844 h 8428989"/>
              <a:gd name="connsiteX8-309" fmla="*/ 2652251 w 12032332"/>
              <a:gd name="connsiteY8-310" fmla="*/ 1045 h 8428989"/>
              <a:gd name="connsiteX9-311" fmla="*/ 2650525 w 12032332"/>
              <a:gd name="connsiteY9-312" fmla="*/ 0 h 8428989"/>
              <a:gd name="connsiteX10-313" fmla="*/ 2648843 w 12032332"/>
              <a:gd name="connsiteY10-314" fmla="*/ 1117 h 8428989"/>
              <a:gd name="connsiteX11-315" fmla="*/ 4064 w 12032332"/>
              <a:gd name="connsiteY11-316" fmla="*/ 1757602 h 8428989"/>
              <a:gd name="connsiteX0-317" fmla="*/ 4064 w 12030675"/>
              <a:gd name="connsiteY0-318" fmla="*/ 1757602 h 8428989"/>
              <a:gd name="connsiteX1-319" fmla="*/ 0 w 12030675"/>
              <a:gd name="connsiteY1-320" fmla="*/ 1760298 h 8428989"/>
              <a:gd name="connsiteX2-321" fmla="*/ 4102 w 12030675"/>
              <a:gd name="connsiteY2-322" fmla="*/ 1762935 h 8428989"/>
              <a:gd name="connsiteX3-323" fmla="*/ 10375670 w 12030675"/>
              <a:gd name="connsiteY3-324" fmla="*/ 8427269 h 8428989"/>
              <a:gd name="connsiteX4-325" fmla="*/ 10378410 w 12030675"/>
              <a:gd name="connsiteY4-326" fmla="*/ 8428989 h 8428989"/>
              <a:gd name="connsiteX5-327" fmla="*/ 10380130 w 12030675"/>
              <a:gd name="connsiteY5-328" fmla="*/ 8426185 h 8428989"/>
              <a:gd name="connsiteX6-329" fmla="*/ 12030675 w 12030675"/>
              <a:gd name="connsiteY6-330" fmla="*/ 5672565 h 8428989"/>
              <a:gd name="connsiteX7-331" fmla="*/ 2652251 w 12030675"/>
              <a:gd name="connsiteY7-332" fmla="*/ 1045 h 8428989"/>
              <a:gd name="connsiteX8-333" fmla="*/ 2650525 w 12030675"/>
              <a:gd name="connsiteY8-334" fmla="*/ 0 h 8428989"/>
              <a:gd name="connsiteX9-335" fmla="*/ 2648843 w 12030675"/>
              <a:gd name="connsiteY9-336" fmla="*/ 1117 h 8428989"/>
              <a:gd name="connsiteX10-337" fmla="*/ 4064 w 12030675"/>
              <a:gd name="connsiteY10-338" fmla="*/ 1757602 h 8428989"/>
              <a:gd name="connsiteX0-339" fmla="*/ 4064 w 10380130"/>
              <a:gd name="connsiteY0-340" fmla="*/ 1757602 h 8428989"/>
              <a:gd name="connsiteX1-341" fmla="*/ 0 w 10380130"/>
              <a:gd name="connsiteY1-342" fmla="*/ 1760298 h 8428989"/>
              <a:gd name="connsiteX2-343" fmla="*/ 4102 w 10380130"/>
              <a:gd name="connsiteY2-344" fmla="*/ 1762935 h 8428989"/>
              <a:gd name="connsiteX3-345" fmla="*/ 10375670 w 10380130"/>
              <a:gd name="connsiteY3-346" fmla="*/ 8427269 h 8428989"/>
              <a:gd name="connsiteX4-347" fmla="*/ 10378410 w 10380130"/>
              <a:gd name="connsiteY4-348" fmla="*/ 8428989 h 8428989"/>
              <a:gd name="connsiteX5-349" fmla="*/ 10380130 w 10380130"/>
              <a:gd name="connsiteY5-350" fmla="*/ 8426185 h 8428989"/>
              <a:gd name="connsiteX6-351" fmla="*/ 2652251 w 10380130"/>
              <a:gd name="connsiteY6-352" fmla="*/ 1045 h 8428989"/>
              <a:gd name="connsiteX7-353" fmla="*/ 2650525 w 10380130"/>
              <a:gd name="connsiteY7-354" fmla="*/ 0 h 8428989"/>
              <a:gd name="connsiteX8-355" fmla="*/ 2648843 w 10380130"/>
              <a:gd name="connsiteY8-356" fmla="*/ 1117 h 8428989"/>
              <a:gd name="connsiteX9-357" fmla="*/ 4064 w 10380130"/>
              <a:gd name="connsiteY9-358" fmla="*/ 1757602 h 8428989"/>
              <a:gd name="connsiteX0-359" fmla="*/ 4064 w 10378410"/>
              <a:gd name="connsiteY0-360" fmla="*/ 1757602 h 8428989"/>
              <a:gd name="connsiteX1-361" fmla="*/ 0 w 10378410"/>
              <a:gd name="connsiteY1-362" fmla="*/ 1760298 h 8428989"/>
              <a:gd name="connsiteX2-363" fmla="*/ 4102 w 10378410"/>
              <a:gd name="connsiteY2-364" fmla="*/ 1762935 h 8428989"/>
              <a:gd name="connsiteX3-365" fmla="*/ 10375670 w 10378410"/>
              <a:gd name="connsiteY3-366" fmla="*/ 8427269 h 8428989"/>
              <a:gd name="connsiteX4-367" fmla="*/ 10378410 w 10378410"/>
              <a:gd name="connsiteY4-368" fmla="*/ 8428989 h 8428989"/>
              <a:gd name="connsiteX5-369" fmla="*/ 2652251 w 10378410"/>
              <a:gd name="connsiteY5-370" fmla="*/ 1045 h 8428989"/>
              <a:gd name="connsiteX6-371" fmla="*/ 2650525 w 10378410"/>
              <a:gd name="connsiteY6-372" fmla="*/ 0 h 8428989"/>
              <a:gd name="connsiteX7-373" fmla="*/ 2648843 w 10378410"/>
              <a:gd name="connsiteY7-374" fmla="*/ 1117 h 8428989"/>
              <a:gd name="connsiteX8-375" fmla="*/ 4064 w 10378410"/>
              <a:gd name="connsiteY8-376" fmla="*/ 1757602 h 8428989"/>
              <a:gd name="connsiteX0-377" fmla="*/ 4064 w 10375670"/>
              <a:gd name="connsiteY0-378" fmla="*/ 1757602 h 8427269"/>
              <a:gd name="connsiteX1-379" fmla="*/ 0 w 10375670"/>
              <a:gd name="connsiteY1-380" fmla="*/ 1760298 h 8427269"/>
              <a:gd name="connsiteX2-381" fmla="*/ 4102 w 10375670"/>
              <a:gd name="connsiteY2-382" fmla="*/ 1762935 h 8427269"/>
              <a:gd name="connsiteX3-383" fmla="*/ 10375670 w 10375670"/>
              <a:gd name="connsiteY3-384" fmla="*/ 8427269 h 8427269"/>
              <a:gd name="connsiteX4-385" fmla="*/ 2652251 w 10375670"/>
              <a:gd name="connsiteY4-386" fmla="*/ 1045 h 8427269"/>
              <a:gd name="connsiteX5-387" fmla="*/ 2650525 w 10375670"/>
              <a:gd name="connsiteY5-388" fmla="*/ 0 h 8427269"/>
              <a:gd name="connsiteX6-389" fmla="*/ 2648843 w 10375670"/>
              <a:gd name="connsiteY6-390" fmla="*/ 1117 h 8427269"/>
              <a:gd name="connsiteX7-391" fmla="*/ 4064 w 10375670"/>
              <a:gd name="connsiteY7-392" fmla="*/ 1757602 h 8427269"/>
              <a:gd name="connsiteX0-393" fmla="*/ 4064 w 2652251"/>
              <a:gd name="connsiteY0-394" fmla="*/ 1757602 h 1762935"/>
              <a:gd name="connsiteX1-395" fmla="*/ 0 w 2652251"/>
              <a:gd name="connsiteY1-396" fmla="*/ 1760298 h 1762935"/>
              <a:gd name="connsiteX2-397" fmla="*/ 4102 w 2652251"/>
              <a:gd name="connsiteY2-398" fmla="*/ 1762935 h 1762935"/>
              <a:gd name="connsiteX3-399" fmla="*/ 2652251 w 2652251"/>
              <a:gd name="connsiteY3-400" fmla="*/ 1045 h 1762935"/>
              <a:gd name="connsiteX4-401" fmla="*/ 2650525 w 2652251"/>
              <a:gd name="connsiteY4-402" fmla="*/ 0 h 1762935"/>
              <a:gd name="connsiteX5-403" fmla="*/ 2648843 w 2652251"/>
              <a:gd name="connsiteY5-404" fmla="*/ 1117 h 1762935"/>
              <a:gd name="connsiteX6-405" fmla="*/ 4064 w 2652251"/>
              <a:gd name="connsiteY6-406" fmla="*/ 1757602 h 1762935"/>
              <a:gd name="connsiteX0-407" fmla="*/ 4064 w 2652251"/>
              <a:gd name="connsiteY0-408" fmla="*/ 1757602 h 1762935"/>
              <a:gd name="connsiteX1-409" fmla="*/ 0 w 2652251"/>
              <a:gd name="connsiteY1-410" fmla="*/ 1760298 h 1762935"/>
              <a:gd name="connsiteX2-411" fmla="*/ 4102 w 2652251"/>
              <a:gd name="connsiteY2-412" fmla="*/ 1762935 h 1762935"/>
              <a:gd name="connsiteX3-413" fmla="*/ 2652251 w 2652251"/>
              <a:gd name="connsiteY3-414" fmla="*/ 1045 h 1762935"/>
              <a:gd name="connsiteX4-415" fmla="*/ 2650525 w 2652251"/>
              <a:gd name="connsiteY4-416" fmla="*/ 0 h 1762935"/>
              <a:gd name="connsiteX5-417" fmla="*/ 2648843 w 2652251"/>
              <a:gd name="connsiteY5-418" fmla="*/ 1117 h 1762935"/>
              <a:gd name="connsiteX6-419" fmla="*/ 851789 w 2652251"/>
              <a:gd name="connsiteY6-420" fmla="*/ 357427 h 1762935"/>
              <a:gd name="connsiteX0-421" fmla="*/ 4064 w 2652251"/>
              <a:gd name="connsiteY0-422" fmla="*/ 1757602 h 1762935"/>
              <a:gd name="connsiteX1-423" fmla="*/ 0 w 2652251"/>
              <a:gd name="connsiteY1-424" fmla="*/ 1760298 h 1762935"/>
              <a:gd name="connsiteX2-425" fmla="*/ 4102 w 2652251"/>
              <a:gd name="connsiteY2-426" fmla="*/ 1762935 h 1762935"/>
              <a:gd name="connsiteX3-427" fmla="*/ 2652251 w 2652251"/>
              <a:gd name="connsiteY3-428" fmla="*/ 1045 h 1762935"/>
              <a:gd name="connsiteX4-429" fmla="*/ 2650525 w 2652251"/>
              <a:gd name="connsiteY4-430" fmla="*/ 0 h 1762935"/>
              <a:gd name="connsiteX5-431" fmla="*/ 2648843 w 2652251"/>
              <a:gd name="connsiteY5-432" fmla="*/ 1117 h 1762935"/>
              <a:gd name="connsiteX0-433" fmla="*/ 4064 w 2652251"/>
              <a:gd name="connsiteY0-434" fmla="*/ 1757602 h 1760298"/>
              <a:gd name="connsiteX1-435" fmla="*/ 0 w 2652251"/>
              <a:gd name="connsiteY1-436" fmla="*/ 1760298 h 1760298"/>
              <a:gd name="connsiteX2-437" fmla="*/ 513690 w 2652251"/>
              <a:gd name="connsiteY2-438" fmla="*/ 643747 h 1760298"/>
              <a:gd name="connsiteX3-439" fmla="*/ 2652251 w 2652251"/>
              <a:gd name="connsiteY3-440" fmla="*/ 1045 h 1760298"/>
              <a:gd name="connsiteX4-441" fmla="*/ 2650525 w 2652251"/>
              <a:gd name="connsiteY4-442" fmla="*/ 0 h 1760298"/>
              <a:gd name="connsiteX5-443" fmla="*/ 2648843 w 2652251"/>
              <a:gd name="connsiteY5-444" fmla="*/ 1117 h 1760298"/>
              <a:gd name="connsiteX0-445" fmla="*/ 4064 w 2652251"/>
              <a:gd name="connsiteY0-446" fmla="*/ 1757602 h 1760298"/>
              <a:gd name="connsiteX1-447" fmla="*/ 0 w 2652251"/>
              <a:gd name="connsiteY1-448" fmla="*/ 1760298 h 1760298"/>
              <a:gd name="connsiteX2-449" fmla="*/ 2652251 w 2652251"/>
              <a:gd name="connsiteY2-450" fmla="*/ 1045 h 1760298"/>
              <a:gd name="connsiteX3-451" fmla="*/ 2650525 w 2652251"/>
              <a:gd name="connsiteY3-452" fmla="*/ 0 h 1760298"/>
              <a:gd name="connsiteX4-453" fmla="*/ 2648843 w 2652251"/>
              <a:gd name="connsiteY4-454" fmla="*/ 1117 h 1760298"/>
              <a:gd name="connsiteX0-455" fmla="*/ 0 w 2648187"/>
              <a:gd name="connsiteY0-456" fmla="*/ 1757602 h 1757602"/>
              <a:gd name="connsiteX1-457" fmla="*/ 486474 w 2648187"/>
              <a:gd name="connsiteY1-458" fmla="*/ 831610 h 1757602"/>
              <a:gd name="connsiteX2-459" fmla="*/ 2648187 w 2648187"/>
              <a:gd name="connsiteY2-460" fmla="*/ 1045 h 1757602"/>
              <a:gd name="connsiteX3-461" fmla="*/ 2646461 w 2648187"/>
              <a:gd name="connsiteY3-462" fmla="*/ 0 h 1757602"/>
              <a:gd name="connsiteX4-463" fmla="*/ 2644779 w 2648187"/>
              <a:gd name="connsiteY4-464" fmla="*/ 1117 h 1757602"/>
              <a:gd name="connsiteX0-465" fmla="*/ 0 w 2648187"/>
              <a:gd name="connsiteY0-466" fmla="*/ 1757602 h 1757602"/>
              <a:gd name="connsiteX1-467" fmla="*/ 2648187 w 2648187"/>
              <a:gd name="connsiteY1-468" fmla="*/ 1045 h 1757602"/>
              <a:gd name="connsiteX2-469" fmla="*/ 2646461 w 2648187"/>
              <a:gd name="connsiteY2-470" fmla="*/ 0 h 1757602"/>
              <a:gd name="connsiteX3-471" fmla="*/ 2644779 w 2648187"/>
              <a:gd name="connsiteY3-472" fmla="*/ 1117 h 17576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648187" h="1757602">
                <a:moveTo>
                  <a:pt x="0" y="1757602"/>
                </a:moveTo>
                <a:lnTo>
                  <a:pt x="2648187" y="1045"/>
                </a:lnTo>
                <a:lnTo>
                  <a:pt x="2646461" y="0"/>
                </a:lnTo>
                <a:lnTo>
                  <a:pt x="2644779" y="1117"/>
                </a:lnTo>
              </a:path>
            </a:pathLst>
          </a:custGeom>
          <a:noFill/>
          <a:ln w="6371" cap="rnd">
            <a:solidFill>
              <a:schemeClr val="accent1"/>
            </a:solidFill>
            <a:prstDash val="solid"/>
            <a:round/>
          </a:ln>
        </p:spPr>
        <p:txBody>
          <a:bodyPr rtlCol="0" anchor="ctr"/>
          <a:lstStyle/>
          <a:p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/>
          <a:lstStyle>
            <a:lvl1pPr algn="l"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/>
          <a:lstStyle>
            <a:lvl1pPr eaLnBrk="1" fontAlgn="auto" latinLnBrk="0" hangingPunct="1"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 userDrawn="1">
            <p:custDataLst>
              <p:tags r:id="rId2"/>
            </p:custDataLst>
          </p:nvPr>
        </p:nvSpPr>
        <p:spPr>
          <a:xfrm>
            <a:off x="0" y="3340597"/>
            <a:ext cx="1175304" cy="780050"/>
          </a:xfrm>
          <a:custGeom>
            <a:avLst/>
            <a:gdLst>
              <a:gd name="connsiteX0" fmla="*/ 15716 w 12052711"/>
              <a:gd name="connsiteY0" fmla="*/ 1765143 h 8445450"/>
              <a:gd name="connsiteX1" fmla="*/ 11652 w 12052711"/>
              <a:gd name="connsiteY1" fmla="*/ 1767839 h 8445450"/>
              <a:gd name="connsiteX2" fmla="*/ 15754 w 12052711"/>
              <a:gd name="connsiteY2" fmla="*/ 1770476 h 8445450"/>
              <a:gd name="connsiteX3" fmla="*/ 10387322 w 12052711"/>
              <a:gd name="connsiteY3" fmla="*/ 8434810 h 8445450"/>
              <a:gd name="connsiteX4" fmla="*/ 10390062 w 12052711"/>
              <a:gd name="connsiteY4" fmla="*/ 8436530 h 8445450"/>
              <a:gd name="connsiteX5" fmla="*/ 10391782 w 12052711"/>
              <a:gd name="connsiteY5" fmla="*/ 8433726 h 8445450"/>
              <a:gd name="connsiteX6" fmla="*/ 12042327 w 12052711"/>
              <a:gd name="connsiteY6" fmla="*/ 5680106 h 8445450"/>
              <a:gd name="connsiteX7" fmla="*/ 12043984 w 12052711"/>
              <a:gd name="connsiteY7" fmla="*/ 5677385 h 8445450"/>
              <a:gd name="connsiteX8" fmla="*/ 12041244 w 12052711"/>
              <a:gd name="connsiteY8" fmla="*/ 5675741 h 8445450"/>
              <a:gd name="connsiteX9" fmla="*/ 2663903 w 12052711"/>
              <a:gd name="connsiteY9" fmla="*/ 8586 h 8445450"/>
              <a:gd name="connsiteX10" fmla="*/ 2662177 w 12052711"/>
              <a:gd name="connsiteY10" fmla="*/ 7541 h 8445450"/>
              <a:gd name="connsiteX11" fmla="*/ 2660495 w 12052711"/>
              <a:gd name="connsiteY11" fmla="*/ 8658 h 8445450"/>
              <a:gd name="connsiteX12" fmla="*/ 15716 w 12052711"/>
              <a:gd name="connsiteY12" fmla="*/ 1765143 h 8445450"/>
              <a:gd name="connsiteX13" fmla="*/ 0 w 12052711"/>
              <a:gd name="connsiteY13" fmla="*/ 1767928 h 8445450"/>
              <a:gd name="connsiteX14" fmla="*/ 2662017 w 12052711"/>
              <a:gd name="connsiteY14" fmla="*/ 0 h 8445450"/>
              <a:gd name="connsiteX15" fmla="*/ 12052712 w 12052711"/>
              <a:gd name="connsiteY15" fmla="*/ 5675213 h 8445450"/>
              <a:gd name="connsiteX16" fmla="*/ 10392164 w 12052711"/>
              <a:gd name="connsiteY16" fmla="*/ 8445451 h 8445450"/>
              <a:gd name="connsiteX17" fmla="*/ 0 w 12052711"/>
              <a:gd name="connsiteY17" fmla="*/ 1767928 h 8445450"/>
              <a:gd name="connsiteX0-1" fmla="*/ 15716 w 12052712"/>
              <a:gd name="connsiteY0-2" fmla="*/ 1765143 h 8445451"/>
              <a:gd name="connsiteX1-3" fmla="*/ 11652 w 12052712"/>
              <a:gd name="connsiteY1-4" fmla="*/ 1767839 h 8445451"/>
              <a:gd name="connsiteX2-5" fmla="*/ 15754 w 12052712"/>
              <a:gd name="connsiteY2-6" fmla="*/ 1770476 h 8445451"/>
              <a:gd name="connsiteX3-7" fmla="*/ 10387322 w 12052712"/>
              <a:gd name="connsiteY3-8" fmla="*/ 8434810 h 8445451"/>
              <a:gd name="connsiteX4-9" fmla="*/ 10390062 w 12052712"/>
              <a:gd name="connsiteY4-10" fmla="*/ 8436530 h 8445451"/>
              <a:gd name="connsiteX5-11" fmla="*/ 10391782 w 12052712"/>
              <a:gd name="connsiteY5-12" fmla="*/ 8433726 h 8445451"/>
              <a:gd name="connsiteX6-13" fmla="*/ 12042327 w 12052712"/>
              <a:gd name="connsiteY6-14" fmla="*/ 5680106 h 8445451"/>
              <a:gd name="connsiteX7-15" fmla="*/ 12043984 w 12052712"/>
              <a:gd name="connsiteY7-16" fmla="*/ 5677385 h 8445451"/>
              <a:gd name="connsiteX8-17" fmla="*/ 12041244 w 12052712"/>
              <a:gd name="connsiteY8-18" fmla="*/ 5675741 h 8445451"/>
              <a:gd name="connsiteX9-19" fmla="*/ 2663903 w 12052712"/>
              <a:gd name="connsiteY9-20" fmla="*/ 8586 h 8445451"/>
              <a:gd name="connsiteX10-21" fmla="*/ 2662177 w 12052712"/>
              <a:gd name="connsiteY10-22" fmla="*/ 7541 h 8445451"/>
              <a:gd name="connsiteX11-23" fmla="*/ 2660495 w 12052712"/>
              <a:gd name="connsiteY11-24" fmla="*/ 8658 h 8445451"/>
              <a:gd name="connsiteX12-25" fmla="*/ 15716 w 12052712"/>
              <a:gd name="connsiteY12-26" fmla="*/ 1765143 h 8445451"/>
              <a:gd name="connsiteX13-27" fmla="*/ 0 w 12052712"/>
              <a:gd name="connsiteY13-28" fmla="*/ 1767928 h 8445451"/>
              <a:gd name="connsiteX14-29" fmla="*/ 2662017 w 12052712"/>
              <a:gd name="connsiteY14-30" fmla="*/ 0 h 8445451"/>
              <a:gd name="connsiteX15-31" fmla="*/ 12052712 w 12052712"/>
              <a:gd name="connsiteY15-32" fmla="*/ 5675213 h 8445451"/>
              <a:gd name="connsiteX16-33" fmla="*/ 10392164 w 12052712"/>
              <a:gd name="connsiteY16-34" fmla="*/ 8445451 h 8445451"/>
              <a:gd name="connsiteX17-35" fmla="*/ 600075 w 12052712"/>
              <a:gd name="connsiteY17-36" fmla="*/ 4282528 h 8445451"/>
              <a:gd name="connsiteX0-37" fmla="*/ 15716 w 12052712"/>
              <a:gd name="connsiteY0-38" fmla="*/ 1765143 h 8445451"/>
              <a:gd name="connsiteX1-39" fmla="*/ 11652 w 12052712"/>
              <a:gd name="connsiteY1-40" fmla="*/ 1767839 h 8445451"/>
              <a:gd name="connsiteX2-41" fmla="*/ 15754 w 12052712"/>
              <a:gd name="connsiteY2-42" fmla="*/ 1770476 h 8445451"/>
              <a:gd name="connsiteX3-43" fmla="*/ 10387322 w 12052712"/>
              <a:gd name="connsiteY3-44" fmla="*/ 8434810 h 8445451"/>
              <a:gd name="connsiteX4-45" fmla="*/ 10390062 w 12052712"/>
              <a:gd name="connsiteY4-46" fmla="*/ 8436530 h 8445451"/>
              <a:gd name="connsiteX5-47" fmla="*/ 10391782 w 12052712"/>
              <a:gd name="connsiteY5-48" fmla="*/ 8433726 h 8445451"/>
              <a:gd name="connsiteX6-49" fmla="*/ 12042327 w 12052712"/>
              <a:gd name="connsiteY6-50" fmla="*/ 5680106 h 8445451"/>
              <a:gd name="connsiteX7-51" fmla="*/ 12043984 w 12052712"/>
              <a:gd name="connsiteY7-52" fmla="*/ 5677385 h 8445451"/>
              <a:gd name="connsiteX8-53" fmla="*/ 12041244 w 12052712"/>
              <a:gd name="connsiteY8-54" fmla="*/ 5675741 h 8445451"/>
              <a:gd name="connsiteX9-55" fmla="*/ 2663903 w 12052712"/>
              <a:gd name="connsiteY9-56" fmla="*/ 8586 h 8445451"/>
              <a:gd name="connsiteX10-57" fmla="*/ 2662177 w 12052712"/>
              <a:gd name="connsiteY10-58" fmla="*/ 7541 h 8445451"/>
              <a:gd name="connsiteX11-59" fmla="*/ 2660495 w 12052712"/>
              <a:gd name="connsiteY11-60" fmla="*/ 8658 h 8445451"/>
              <a:gd name="connsiteX12-61" fmla="*/ 15716 w 12052712"/>
              <a:gd name="connsiteY12-62" fmla="*/ 1765143 h 8445451"/>
              <a:gd name="connsiteX13-63" fmla="*/ 0 w 12052712"/>
              <a:gd name="connsiteY13-64" fmla="*/ 1767928 h 8445451"/>
              <a:gd name="connsiteX14-65" fmla="*/ 2662017 w 12052712"/>
              <a:gd name="connsiteY14-66" fmla="*/ 0 h 8445451"/>
              <a:gd name="connsiteX15-67" fmla="*/ 12052712 w 12052712"/>
              <a:gd name="connsiteY15-68" fmla="*/ 5675213 h 8445451"/>
              <a:gd name="connsiteX16-69" fmla="*/ 10392164 w 12052712"/>
              <a:gd name="connsiteY16-70" fmla="*/ 8445451 h 8445451"/>
              <a:gd name="connsiteX0-71" fmla="*/ 4064 w 12041060"/>
              <a:gd name="connsiteY0-72" fmla="*/ 1765143 h 8445451"/>
              <a:gd name="connsiteX1-73" fmla="*/ 0 w 12041060"/>
              <a:gd name="connsiteY1-74" fmla="*/ 1767839 h 8445451"/>
              <a:gd name="connsiteX2-75" fmla="*/ 4102 w 12041060"/>
              <a:gd name="connsiteY2-76" fmla="*/ 1770476 h 8445451"/>
              <a:gd name="connsiteX3-77" fmla="*/ 10375670 w 12041060"/>
              <a:gd name="connsiteY3-78" fmla="*/ 8434810 h 8445451"/>
              <a:gd name="connsiteX4-79" fmla="*/ 10378410 w 12041060"/>
              <a:gd name="connsiteY4-80" fmla="*/ 8436530 h 8445451"/>
              <a:gd name="connsiteX5-81" fmla="*/ 10380130 w 12041060"/>
              <a:gd name="connsiteY5-82" fmla="*/ 8433726 h 8445451"/>
              <a:gd name="connsiteX6-83" fmla="*/ 12030675 w 12041060"/>
              <a:gd name="connsiteY6-84" fmla="*/ 5680106 h 8445451"/>
              <a:gd name="connsiteX7-85" fmla="*/ 12032332 w 12041060"/>
              <a:gd name="connsiteY7-86" fmla="*/ 5677385 h 8445451"/>
              <a:gd name="connsiteX8-87" fmla="*/ 12029592 w 12041060"/>
              <a:gd name="connsiteY8-88" fmla="*/ 5675741 h 8445451"/>
              <a:gd name="connsiteX9-89" fmla="*/ 2652251 w 12041060"/>
              <a:gd name="connsiteY9-90" fmla="*/ 8586 h 8445451"/>
              <a:gd name="connsiteX10-91" fmla="*/ 2650525 w 12041060"/>
              <a:gd name="connsiteY10-92" fmla="*/ 7541 h 8445451"/>
              <a:gd name="connsiteX11-93" fmla="*/ 2648843 w 12041060"/>
              <a:gd name="connsiteY11-94" fmla="*/ 8658 h 8445451"/>
              <a:gd name="connsiteX12-95" fmla="*/ 4064 w 12041060"/>
              <a:gd name="connsiteY12-96" fmla="*/ 1765143 h 8445451"/>
              <a:gd name="connsiteX13-97" fmla="*/ 855123 w 12041060"/>
              <a:gd name="connsiteY13-98" fmla="*/ 3015703 h 8445451"/>
              <a:gd name="connsiteX14-99" fmla="*/ 2650365 w 12041060"/>
              <a:gd name="connsiteY14-100" fmla="*/ 0 h 8445451"/>
              <a:gd name="connsiteX15-101" fmla="*/ 12041060 w 12041060"/>
              <a:gd name="connsiteY15-102" fmla="*/ 5675213 h 8445451"/>
              <a:gd name="connsiteX16-103" fmla="*/ 10380512 w 12041060"/>
              <a:gd name="connsiteY16-104" fmla="*/ 8445451 h 8445451"/>
              <a:gd name="connsiteX0-105" fmla="*/ 4064 w 12041060"/>
              <a:gd name="connsiteY0-106" fmla="*/ 1765143 h 8445451"/>
              <a:gd name="connsiteX1-107" fmla="*/ 0 w 12041060"/>
              <a:gd name="connsiteY1-108" fmla="*/ 1767839 h 8445451"/>
              <a:gd name="connsiteX2-109" fmla="*/ 4102 w 12041060"/>
              <a:gd name="connsiteY2-110" fmla="*/ 1770476 h 8445451"/>
              <a:gd name="connsiteX3-111" fmla="*/ 10375670 w 12041060"/>
              <a:gd name="connsiteY3-112" fmla="*/ 8434810 h 8445451"/>
              <a:gd name="connsiteX4-113" fmla="*/ 10378410 w 12041060"/>
              <a:gd name="connsiteY4-114" fmla="*/ 8436530 h 8445451"/>
              <a:gd name="connsiteX5-115" fmla="*/ 10380130 w 12041060"/>
              <a:gd name="connsiteY5-116" fmla="*/ 8433726 h 8445451"/>
              <a:gd name="connsiteX6-117" fmla="*/ 12030675 w 12041060"/>
              <a:gd name="connsiteY6-118" fmla="*/ 5680106 h 8445451"/>
              <a:gd name="connsiteX7-119" fmla="*/ 12032332 w 12041060"/>
              <a:gd name="connsiteY7-120" fmla="*/ 5677385 h 8445451"/>
              <a:gd name="connsiteX8-121" fmla="*/ 12029592 w 12041060"/>
              <a:gd name="connsiteY8-122" fmla="*/ 5675741 h 8445451"/>
              <a:gd name="connsiteX9-123" fmla="*/ 2652251 w 12041060"/>
              <a:gd name="connsiteY9-124" fmla="*/ 8586 h 8445451"/>
              <a:gd name="connsiteX10-125" fmla="*/ 2650525 w 12041060"/>
              <a:gd name="connsiteY10-126" fmla="*/ 7541 h 8445451"/>
              <a:gd name="connsiteX11-127" fmla="*/ 2648843 w 12041060"/>
              <a:gd name="connsiteY11-128" fmla="*/ 8658 h 8445451"/>
              <a:gd name="connsiteX12-129" fmla="*/ 4064 w 12041060"/>
              <a:gd name="connsiteY12-130" fmla="*/ 1765143 h 8445451"/>
              <a:gd name="connsiteX13-131" fmla="*/ 1286923 w 12041060"/>
              <a:gd name="connsiteY13-132" fmla="*/ 3269703 h 8445451"/>
              <a:gd name="connsiteX14-133" fmla="*/ 2650365 w 12041060"/>
              <a:gd name="connsiteY14-134" fmla="*/ 0 h 8445451"/>
              <a:gd name="connsiteX15-135" fmla="*/ 12041060 w 12041060"/>
              <a:gd name="connsiteY15-136" fmla="*/ 5675213 h 8445451"/>
              <a:gd name="connsiteX16-137" fmla="*/ 10380512 w 12041060"/>
              <a:gd name="connsiteY16-138" fmla="*/ 8445451 h 8445451"/>
              <a:gd name="connsiteX0-139" fmla="*/ 4064 w 12041060"/>
              <a:gd name="connsiteY0-140" fmla="*/ 2902340 h 9582648"/>
              <a:gd name="connsiteX1-141" fmla="*/ 0 w 12041060"/>
              <a:gd name="connsiteY1-142" fmla="*/ 2905036 h 9582648"/>
              <a:gd name="connsiteX2-143" fmla="*/ 4102 w 12041060"/>
              <a:gd name="connsiteY2-144" fmla="*/ 2907673 h 9582648"/>
              <a:gd name="connsiteX3-145" fmla="*/ 10375670 w 12041060"/>
              <a:gd name="connsiteY3-146" fmla="*/ 9572007 h 9582648"/>
              <a:gd name="connsiteX4-147" fmla="*/ 10378410 w 12041060"/>
              <a:gd name="connsiteY4-148" fmla="*/ 9573727 h 9582648"/>
              <a:gd name="connsiteX5-149" fmla="*/ 10380130 w 12041060"/>
              <a:gd name="connsiteY5-150" fmla="*/ 9570923 h 9582648"/>
              <a:gd name="connsiteX6-151" fmla="*/ 12030675 w 12041060"/>
              <a:gd name="connsiteY6-152" fmla="*/ 6817303 h 9582648"/>
              <a:gd name="connsiteX7-153" fmla="*/ 12032332 w 12041060"/>
              <a:gd name="connsiteY7-154" fmla="*/ 6814582 h 9582648"/>
              <a:gd name="connsiteX8-155" fmla="*/ 12029592 w 12041060"/>
              <a:gd name="connsiteY8-156" fmla="*/ 6812938 h 9582648"/>
              <a:gd name="connsiteX9-157" fmla="*/ 2652251 w 12041060"/>
              <a:gd name="connsiteY9-158" fmla="*/ 1145783 h 9582648"/>
              <a:gd name="connsiteX10-159" fmla="*/ 2650525 w 12041060"/>
              <a:gd name="connsiteY10-160" fmla="*/ 1144738 h 9582648"/>
              <a:gd name="connsiteX11-161" fmla="*/ 2648843 w 12041060"/>
              <a:gd name="connsiteY11-162" fmla="*/ 1145855 h 9582648"/>
              <a:gd name="connsiteX12-163" fmla="*/ 4064 w 12041060"/>
              <a:gd name="connsiteY12-164" fmla="*/ 2902340 h 9582648"/>
              <a:gd name="connsiteX13-165" fmla="*/ 8564023 w 12041060"/>
              <a:gd name="connsiteY13-166" fmla="*/ 0 h 9582648"/>
              <a:gd name="connsiteX14-167" fmla="*/ 2650365 w 12041060"/>
              <a:gd name="connsiteY14-168" fmla="*/ 1137197 h 9582648"/>
              <a:gd name="connsiteX15-169" fmla="*/ 12041060 w 12041060"/>
              <a:gd name="connsiteY15-170" fmla="*/ 6812410 h 9582648"/>
              <a:gd name="connsiteX16-171" fmla="*/ 10380512 w 12041060"/>
              <a:gd name="connsiteY16-172" fmla="*/ 9582648 h 9582648"/>
              <a:gd name="connsiteX0-173" fmla="*/ 4064 w 12041060"/>
              <a:gd name="connsiteY0-174" fmla="*/ 1765143 h 8445451"/>
              <a:gd name="connsiteX1-175" fmla="*/ 0 w 12041060"/>
              <a:gd name="connsiteY1-176" fmla="*/ 1767839 h 8445451"/>
              <a:gd name="connsiteX2-177" fmla="*/ 4102 w 12041060"/>
              <a:gd name="connsiteY2-178" fmla="*/ 1770476 h 8445451"/>
              <a:gd name="connsiteX3-179" fmla="*/ 10375670 w 12041060"/>
              <a:gd name="connsiteY3-180" fmla="*/ 8434810 h 8445451"/>
              <a:gd name="connsiteX4-181" fmla="*/ 10378410 w 12041060"/>
              <a:gd name="connsiteY4-182" fmla="*/ 8436530 h 8445451"/>
              <a:gd name="connsiteX5-183" fmla="*/ 10380130 w 12041060"/>
              <a:gd name="connsiteY5-184" fmla="*/ 8433726 h 8445451"/>
              <a:gd name="connsiteX6-185" fmla="*/ 12030675 w 12041060"/>
              <a:gd name="connsiteY6-186" fmla="*/ 5680106 h 8445451"/>
              <a:gd name="connsiteX7-187" fmla="*/ 12032332 w 12041060"/>
              <a:gd name="connsiteY7-188" fmla="*/ 5677385 h 8445451"/>
              <a:gd name="connsiteX8-189" fmla="*/ 12029592 w 12041060"/>
              <a:gd name="connsiteY8-190" fmla="*/ 5675741 h 8445451"/>
              <a:gd name="connsiteX9-191" fmla="*/ 2652251 w 12041060"/>
              <a:gd name="connsiteY9-192" fmla="*/ 8586 h 8445451"/>
              <a:gd name="connsiteX10-193" fmla="*/ 2650525 w 12041060"/>
              <a:gd name="connsiteY10-194" fmla="*/ 7541 h 8445451"/>
              <a:gd name="connsiteX11-195" fmla="*/ 2648843 w 12041060"/>
              <a:gd name="connsiteY11-196" fmla="*/ 8658 h 8445451"/>
              <a:gd name="connsiteX12-197" fmla="*/ 4064 w 12041060"/>
              <a:gd name="connsiteY12-198" fmla="*/ 1765143 h 8445451"/>
              <a:gd name="connsiteX13-199" fmla="*/ 2650365 w 12041060"/>
              <a:gd name="connsiteY13-200" fmla="*/ 0 h 8445451"/>
              <a:gd name="connsiteX14-201" fmla="*/ 12041060 w 12041060"/>
              <a:gd name="connsiteY14-202" fmla="*/ 5675213 h 8445451"/>
              <a:gd name="connsiteX15-203" fmla="*/ 10380512 w 12041060"/>
              <a:gd name="connsiteY15-204" fmla="*/ 8445451 h 8445451"/>
              <a:gd name="connsiteX0-205" fmla="*/ 4064 w 12041060"/>
              <a:gd name="connsiteY0-206" fmla="*/ 3708243 h 10388551"/>
              <a:gd name="connsiteX1-207" fmla="*/ 0 w 12041060"/>
              <a:gd name="connsiteY1-208" fmla="*/ 3710939 h 10388551"/>
              <a:gd name="connsiteX2-209" fmla="*/ 4102 w 12041060"/>
              <a:gd name="connsiteY2-210" fmla="*/ 3713576 h 10388551"/>
              <a:gd name="connsiteX3-211" fmla="*/ 10375670 w 12041060"/>
              <a:gd name="connsiteY3-212" fmla="*/ 10377910 h 10388551"/>
              <a:gd name="connsiteX4-213" fmla="*/ 10378410 w 12041060"/>
              <a:gd name="connsiteY4-214" fmla="*/ 10379630 h 10388551"/>
              <a:gd name="connsiteX5-215" fmla="*/ 10380130 w 12041060"/>
              <a:gd name="connsiteY5-216" fmla="*/ 10376826 h 10388551"/>
              <a:gd name="connsiteX6-217" fmla="*/ 12030675 w 12041060"/>
              <a:gd name="connsiteY6-218" fmla="*/ 7623206 h 10388551"/>
              <a:gd name="connsiteX7-219" fmla="*/ 12032332 w 12041060"/>
              <a:gd name="connsiteY7-220" fmla="*/ 7620485 h 10388551"/>
              <a:gd name="connsiteX8-221" fmla="*/ 12029592 w 12041060"/>
              <a:gd name="connsiteY8-222" fmla="*/ 7618841 h 10388551"/>
              <a:gd name="connsiteX9-223" fmla="*/ 2652251 w 12041060"/>
              <a:gd name="connsiteY9-224" fmla="*/ 1951686 h 10388551"/>
              <a:gd name="connsiteX10-225" fmla="*/ 2650525 w 12041060"/>
              <a:gd name="connsiteY10-226" fmla="*/ 1950641 h 10388551"/>
              <a:gd name="connsiteX11-227" fmla="*/ 2648843 w 12041060"/>
              <a:gd name="connsiteY11-228" fmla="*/ 1951758 h 10388551"/>
              <a:gd name="connsiteX12-229" fmla="*/ 4064 w 12041060"/>
              <a:gd name="connsiteY12-230" fmla="*/ 3708243 h 10388551"/>
              <a:gd name="connsiteX13-231" fmla="*/ 4225165 w 12041060"/>
              <a:gd name="connsiteY13-232" fmla="*/ 0 h 10388551"/>
              <a:gd name="connsiteX14-233" fmla="*/ 12041060 w 12041060"/>
              <a:gd name="connsiteY14-234" fmla="*/ 7618313 h 10388551"/>
              <a:gd name="connsiteX15-235" fmla="*/ 10380512 w 12041060"/>
              <a:gd name="connsiteY15-236" fmla="*/ 10388551 h 10388551"/>
              <a:gd name="connsiteX0-237" fmla="*/ 4064 w 12041060"/>
              <a:gd name="connsiteY0-238" fmla="*/ 1757602 h 8437910"/>
              <a:gd name="connsiteX1-239" fmla="*/ 0 w 12041060"/>
              <a:gd name="connsiteY1-240" fmla="*/ 1760298 h 8437910"/>
              <a:gd name="connsiteX2-241" fmla="*/ 4102 w 12041060"/>
              <a:gd name="connsiteY2-242" fmla="*/ 1762935 h 8437910"/>
              <a:gd name="connsiteX3-243" fmla="*/ 10375670 w 12041060"/>
              <a:gd name="connsiteY3-244" fmla="*/ 8427269 h 8437910"/>
              <a:gd name="connsiteX4-245" fmla="*/ 10378410 w 12041060"/>
              <a:gd name="connsiteY4-246" fmla="*/ 8428989 h 8437910"/>
              <a:gd name="connsiteX5-247" fmla="*/ 10380130 w 12041060"/>
              <a:gd name="connsiteY5-248" fmla="*/ 8426185 h 8437910"/>
              <a:gd name="connsiteX6-249" fmla="*/ 12030675 w 12041060"/>
              <a:gd name="connsiteY6-250" fmla="*/ 5672565 h 8437910"/>
              <a:gd name="connsiteX7-251" fmla="*/ 12032332 w 12041060"/>
              <a:gd name="connsiteY7-252" fmla="*/ 5669844 h 8437910"/>
              <a:gd name="connsiteX8-253" fmla="*/ 12029592 w 12041060"/>
              <a:gd name="connsiteY8-254" fmla="*/ 5668200 h 8437910"/>
              <a:gd name="connsiteX9-255" fmla="*/ 2652251 w 12041060"/>
              <a:gd name="connsiteY9-256" fmla="*/ 1045 h 8437910"/>
              <a:gd name="connsiteX10-257" fmla="*/ 2650525 w 12041060"/>
              <a:gd name="connsiteY10-258" fmla="*/ 0 h 8437910"/>
              <a:gd name="connsiteX11-259" fmla="*/ 2648843 w 12041060"/>
              <a:gd name="connsiteY11-260" fmla="*/ 1117 h 8437910"/>
              <a:gd name="connsiteX12-261" fmla="*/ 4064 w 12041060"/>
              <a:gd name="connsiteY12-262" fmla="*/ 1757602 h 8437910"/>
              <a:gd name="connsiteX13-263" fmla="*/ 12041060 w 12041060"/>
              <a:gd name="connsiteY13-264" fmla="*/ 5667672 h 8437910"/>
              <a:gd name="connsiteX14-265" fmla="*/ 10380512 w 12041060"/>
              <a:gd name="connsiteY14-266" fmla="*/ 8437910 h 8437910"/>
              <a:gd name="connsiteX0-267" fmla="*/ 4064 w 12032332"/>
              <a:gd name="connsiteY0-268" fmla="*/ 1757602 h 8428989"/>
              <a:gd name="connsiteX1-269" fmla="*/ 0 w 12032332"/>
              <a:gd name="connsiteY1-270" fmla="*/ 1760298 h 8428989"/>
              <a:gd name="connsiteX2-271" fmla="*/ 4102 w 12032332"/>
              <a:gd name="connsiteY2-272" fmla="*/ 1762935 h 8428989"/>
              <a:gd name="connsiteX3-273" fmla="*/ 10375670 w 12032332"/>
              <a:gd name="connsiteY3-274" fmla="*/ 8427269 h 8428989"/>
              <a:gd name="connsiteX4-275" fmla="*/ 10378410 w 12032332"/>
              <a:gd name="connsiteY4-276" fmla="*/ 8428989 h 8428989"/>
              <a:gd name="connsiteX5-277" fmla="*/ 10380130 w 12032332"/>
              <a:gd name="connsiteY5-278" fmla="*/ 8426185 h 8428989"/>
              <a:gd name="connsiteX6-279" fmla="*/ 12030675 w 12032332"/>
              <a:gd name="connsiteY6-280" fmla="*/ 5672565 h 8428989"/>
              <a:gd name="connsiteX7-281" fmla="*/ 12032332 w 12032332"/>
              <a:gd name="connsiteY7-282" fmla="*/ 5669844 h 8428989"/>
              <a:gd name="connsiteX8-283" fmla="*/ 12029592 w 12032332"/>
              <a:gd name="connsiteY8-284" fmla="*/ 5668200 h 8428989"/>
              <a:gd name="connsiteX9-285" fmla="*/ 2652251 w 12032332"/>
              <a:gd name="connsiteY9-286" fmla="*/ 1045 h 8428989"/>
              <a:gd name="connsiteX10-287" fmla="*/ 2650525 w 12032332"/>
              <a:gd name="connsiteY10-288" fmla="*/ 0 h 8428989"/>
              <a:gd name="connsiteX11-289" fmla="*/ 2648843 w 12032332"/>
              <a:gd name="connsiteY11-290" fmla="*/ 1117 h 8428989"/>
              <a:gd name="connsiteX12-291" fmla="*/ 4064 w 12032332"/>
              <a:gd name="connsiteY12-292" fmla="*/ 1757602 h 8428989"/>
              <a:gd name="connsiteX0-293" fmla="*/ 4064 w 12032332"/>
              <a:gd name="connsiteY0-294" fmla="*/ 1757602 h 8428989"/>
              <a:gd name="connsiteX1-295" fmla="*/ 0 w 12032332"/>
              <a:gd name="connsiteY1-296" fmla="*/ 1760298 h 8428989"/>
              <a:gd name="connsiteX2-297" fmla="*/ 4102 w 12032332"/>
              <a:gd name="connsiteY2-298" fmla="*/ 1762935 h 8428989"/>
              <a:gd name="connsiteX3-299" fmla="*/ 10375670 w 12032332"/>
              <a:gd name="connsiteY3-300" fmla="*/ 8427269 h 8428989"/>
              <a:gd name="connsiteX4-301" fmla="*/ 10378410 w 12032332"/>
              <a:gd name="connsiteY4-302" fmla="*/ 8428989 h 8428989"/>
              <a:gd name="connsiteX5-303" fmla="*/ 10380130 w 12032332"/>
              <a:gd name="connsiteY5-304" fmla="*/ 8426185 h 8428989"/>
              <a:gd name="connsiteX6-305" fmla="*/ 12030675 w 12032332"/>
              <a:gd name="connsiteY6-306" fmla="*/ 5672565 h 8428989"/>
              <a:gd name="connsiteX7-307" fmla="*/ 12032332 w 12032332"/>
              <a:gd name="connsiteY7-308" fmla="*/ 5669844 h 8428989"/>
              <a:gd name="connsiteX8-309" fmla="*/ 2652251 w 12032332"/>
              <a:gd name="connsiteY8-310" fmla="*/ 1045 h 8428989"/>
              <a:gd name="connsiteX9-311" fmla="*/ 2650525 w 12032332"/>
              <a:gd name="connsiteY9-312" fmla="*/ 0 h 8428989"/>
              <a:gd name="connsiteX10-313" fmla="*/ 2648843 w 12032332"/>
              <a:gd name="connsiteY10-314" fmla="*/ 1117 h 8428989"/>
              <a:gd name="connsiteX11-315" fmla="*/ 4064 w 12032332"/>
              <a:gd name="connsiteY11-316" fmla="*/ 1757602 h 8428989"/>
              <a:gd name="connsiteX0-317" fmla="*/ 4064 w 12030675"/>
              <a:gd name="connsiteY0-318" fmla="*/ 1757602 h 8428989"/>
              <a:gd name="connsiteX1-319" fmla="*/ 0 w 12030675"/>
              <a:gd name="connsiteY1-320" fmla="*/ 1760298 h 8428989"/>
              <a:gd name="connsiteX2-321" fmla="*/ 4102 w 12030675"/>
              <a:gd name="connsiteY2-322" fmla="*/ 1762935 h 8428989"/>
              <a:gd name="connsiteX3-323" fmla="*/ 10375670 w 12030675"/>
              <a:gd name="connsiteY3-324" fmla="*/ 8427269 h 8428989"/>
              <a:gd name="connsiteX4-325" fmla="*/ 10378410 w 12030675"/>
              <a:gd name="connsiteY4-326" fmla="*/ 8428989 h 8428989"/>
              <a:gd name="connsiteX5-327" fmla="*/ 10380130 w 12030675"/>
              <a:gd name="connsiteY5-328" fmla="*/ 8426185 h 8428989"/>
              <a:gd name="connsiteX6-329" fmla="*/ 12030675 w 12030675"/>
              <a:gd name="connsiteY6-330" fmla="*/ 5672565 h 8428989"/>
              <a:gd name="connsiteX7-331" fmla="*/ 2652251 w 12030675"/>
              <a:gd name="connsiteY7-332" fmla="*/ 1045 h 8428989"/>
              <a:gd name="connsiteX8-333" fmla="*/ 2650525 w 12030675"/>
              <a:gd name="connsiteY8-334" fmla="*/ 0 h 8428989"/>
              <a:gd name="connsiteX9-335" fmla="*/ 2648843 w 12030675"/>
              <a:gd name="connsiteY9-336" fmla="*/ 1117 h 8428989"/>
              <a:gd name="connsiteX10-337" fmla="*/ 4064 w 12030675"/>
              <a:gd name="connsiteY10-338" fmla="*/ 1757602 h 8428989"/>
              <a:gd name="connsiteX0-339" fmla="*/ 4064 w 10380130"/>
              <a:gd name="connsiteY0-340" fmla="*/ 1757602 h 8428989"/>
              <a:gd name="connsiteX1-341" fmla="*/ 0 w 10380130"/>
              <a:gd name="connsiteY1-342" fmla="*/ 1760298 h 8428989"/>
              <a:gd name="connsiteX2-343" fmla="*/ 4102 w 10380130"/>
              <a:gd name="connsiteY2-344" fmla="*/ 1762935 h 8428989"/>
              <a:gd name="connsiteX3-345" fmla="*/ 10375670 w 10380130"/>
              <a:gd name="connsiteY3-346" fmla="*/ 8427269 h 8428989"/>
              <a:gd name="connsiteX4-347" fmla="*/ 10378410 w 10380130"/>
              <a:gd name="connsiteY4-348" fmla="*/ 8428989 h 8428989"/>
              <a:gd name="connsiteX5-349" fmla="*/ 10380130 w 10380130"/>
              <a:gd name="connsiteY5-350" fmla="*/ 8426185 h 8428989"/>
              <a:gd name="connsiteX6-351" fmla="*/ 2652251 w 10380130"/>
              <a:gd name="connsiteY6-352" fmla="*/ 1045 h 8428989"/>
              <a:gd name="connsiteX7-353" fmla="*/ 2650525 w 10380130"/>
              <a:gd name="connsiteY7-354" fmla="*/ 0 h 8428989"/>
              <a:gd name="connsiteX8-355" fmla="*/ 2648843 w 10380130"/>
              <a:gd name="connsiteY8-356" fmla="*/ 1117 h 8428989"/>
              <a:gd name="connsiteX9-357" fmla="*/ 4064 w 10380130"/>
              <a:gd name="connsiteY9-358" fmla="*/ 1757602 h 8428989"/>
              <a:gd name="connsiteX0-359" fmla="*/ 4064 w 10378410"/>
              <a:gd name="connsiteY0-360" fmla="*/ 1757602 h 8428989"/>
              <a:gd name="connsiteX1-361" fmla="*/ 0 w 10378410"/>
              <a:gd name="connsiteY1-362" fmla="*/ 1760298 h 8428989"/>
              <a:gd name="connsiteX2-363" fmla="*/ 4102 w 10378410"/>
              <a:gd name="connsiteY2-364" fmla="*/ 1762935 h 8428989"/>
              <a:gd name="connsiteX3-365" fmla="*/ 10375670 w 10378410"/>
              <a:gd name="connsiteY3-366" fmla="*/ 8427269 h 8428989"/>
              <a:gd name="connsiteX4-367" fmla="*/ 10378410 w 10378410"/>
              <a:gd name="connsiteY4-368" fmla="*/ 8428989 h 8428989"/>
              <a:gd name="connsiteX5-369" fmla="*/ 2652251 w 10378410"/>
              <a:gd name="connsiteY5-370" fmla="*/ 1045 h 8428989"/>
              <a:gd name="connsiteX6-371" fmla="*/ 2650525 w 10378410"/>
              <a:gd name="connsiteY6-372" fmla="*/ 0 h 8428989"/>
              <a:gd name="connsiteX7-373" fmla="*/ 2648843 w 10378410"/>
              <a:gd name="connsiteY7-374" fmla="*/ 1117 h 8428989"/>
              <a:gd name="connsiteX8-375" fmla="*/ 4064 w 10378410"/>
              <a:gd name="connsiteY8-376" fmla="*/ 1757602 h 8428989"/>
              <a:gd name="connsiteX0-377" fmla="*/ 4064 w 10375670"/>
              <a:gd name="connsiteY0-378" fmla="*/ 1757602 h 8427269"/>
              <a:gd name="connsiteX1-379" fmla="*/ 0 w 10375670"/>
              <a:gd name="connsiteY1-380" fmla="*/ 1760298 h 8427269"/>
              <a:gd name="connsiteX2-381" fmla="*/ 4102 w 10375670"/>
              <a:gd name="connsiteY2-382" fmla="*/ 1762935 h 8427269"/>
              <a:gd name="connsiteX3-383" fmla="*/ 10375670 w 10375670"/>
              <a:gd name="connsiteY3-384" fmla="*/ 8427269 h 8427269"/>
              <a:gd name="connsiteX4-385" fmla="*/ 2652251 w 10375670"/>
              <a:gd name="connsiteY4-386" fmla="*/ 1045 h 8427269"/>
              <a:gd name="connsiteX5-387" fmla="*/ 2650525 w 10375670"/>
              <a:gd name="connsiteY5-388" fmla="*/ 0 h 8427269"/>
              <a:gd name="connsiteX6-389" fmla="*/ 2648843 w 10375670"/>
              <a:gd name="connsiteY6-390" fmla="*/ 1117 h 8427269"/>
              <a:gd name="connsiteX7-391" fmla="*/ 4064 w 10375670"/>
              <a:gd name="connsiteY7-392" fmla="*/ 1757602 h 8427269"/>
              <a:gd name="connsiteX0-393" fmla="*/ 4064 w 2652251"/>
              <a:gd name="connsiteY0-394" fmla="*/ 1757602 h 1762935"/>
              <a:gd name="connsiteX1-395" fmla="*/ 0 w 2652251"/>
              <a:gd name="connsiteY1-396" fmla="*/ 1760298 h 1762935"/>
              <a:gd name="connsiteX2-397" fmla="*/ 4102 w 2652251"/>
              <a:gd name="connsiteY2-398" fmla="*/ 1762935 h 1762935"/>
              <a:gd name="connsiteX3-399" fmla="*/ 2652251 w 2652251"/>
              <a:gd name="connsiteY3-400" fmla="*/ 1045 h 1762935"/>
              <a:gd name="connsiteX4-401" fmla="*/ 2650525 w 2652251"/>
              <a:gd name="connsiteY4-402" fmla="*/ 0 h 1762935"/>
              <a:gd name="connsiteX5-403" fmla="*/ 2648843 w 2652251"/>
              <a:gd name="connsiteY5-404" fmla="*/ 1117 h 1762935"/>
              <a:gd name="connsiteX6-405" fmla="*/ 4064 w 2652251"/>
              <a:gd name="connsiteY6-406" fmla="*/ 1757602 h 1762935"/>
              <a:gd name="connsiteX0-407" fmla="*/ 4064 w 2652251"/>
              <a:gd name="connsiteY0-408" fmla="*/ 1757602 h 1762935"/>
              <a:gd name="connsiteX1-409" fmla="*/ 0 w 2652251"/>
              <a:gd name="connsiteY1-410" fmla="*/ 1760298 h 1762935"/>
              <a:gd name="connsiteX2-411" fmla="*/ 4102 w 2652251"/>
              <a:gd name="connsiteY2-412" fmla="*/ 1762935 h 1762935"/>
              <a:gd name="connsiteX3-413" fmla="*/ 2652251 w 2652251"/>
              <a:gd name="connsiteY3-414" fmla="*/ 1045 h 1762935"/>
              <a:gd name="connsiteX4-415" fmla="*/ 2650525 w 2652251"/>
              <a:gd name="connsiteY4-416" fmla="*/ 0 h 1762935"/>
              <a:gd name="connsiteX5-417" fmla="*/ 2648843 w 2652251"/>
              <a:gd name="connsiteY5-418" fmla="*/ 1117 h 1762935"/>
              <a:gd name="connsiteX6-419" fmla="*/ 851789 w 2652251"/>
              <a:gd name="connsiteY6-420" fmla="*/ 357427 h 1762935"/>
              <a:gd name="connsiteX0-421" fmla="*/ 4064 w 2652251"/>
              <a:gd name="connsiteY0-422" fmla="*/ 1757602 h 1762935"/>
              <a:gd name="connsiteX1-423" fmla="*/ 0 w 2652251"/>
              <a:gd name="connsiteY1-424" fmla="*/ 1760298 h 1762935"/>
              <a:gd name="connsiteX2-425" fmla="*/ 4102 w 2652251"/>
              <a:gd name="connsiteY2-426" fmla="*/ 1762935 h 1762935"/>
              <a:gd name="connsiteX3-427" fmla="*/ 2652251 w 2652251"/>
              <a:gd name="connsiteY3-428" fmla="*/ 1045 h 1762935"/>
              <a:gd name="connsiteX4-429" fmla="*/ 2650525 w 2652251"/>
              <a:gd name="connsiteY4-430" fmla="*/ 0 h 1762935"/>
              <a:gd name="connsiteX5-431" fmla="*/ 2648843 w 2652251"/>
              <a:gd name="connsiteY5-432" fmla="*/ 1117 h 1762935"/>
              <a:gd name="connsiteX0-433" fmla="*/ 4064 w 2652251"/>
              <a:gd name="connsiteY0-434" fmla="*/ 1757602 h 1760298"/>
              <a:gd name="connsiteX1-435" fmla="*/ 0 w 2652251"/>
              <a:gd name="connsiteY1-436" fmla="*/ 1760298 h 1760298"/>
              <a:gd name="connsiteX2-437" fmla="*/ 513690 w 2652251"/>
              <a:gd name="connsiteY2-438" fmla="*/ 643747 h 1760298"/>
              <a:gd name="connsiteX3-439" fmla="*/ 2652251 w 2652251"/>
              <a:gd name="connsiteY3-440" fmla="*/ 1045 h 1760298"/>
              <a:gd name="connsiteX4-441" fmla="*/ 2650525 w 2652251"/>
              <a:gd name="connsiteY4-442" fmla="*/ 0 h 1760298"/>
              <a:gd name="connsiteX5-443" fmla="*/ 2648843 w 2652251"/>
              <a:gd name="connsiteY5-444" fmla="*/ 1117 h 1760298"/>
              <a:gd name="connsiteX0-445" fmla="*/ 4064 w 2652251"/>
              <a:gd name="connsiteY0-446" fmla="*/ 1757602 h 1760298"/>
              <a:gd name="connsiteX1-447" fmla="*/ 0 w 2652251"/>
              <a:gd name="connsiteY1-448" fmla="*/ 1760298 h 1760298"/>
              <a:gd name="connsiteX2-449" fmla="*/ 2652251 w 2652251"/>
              <a:gd name="connsiteY2-450" fmla="*/ 1045 h 1760298"/>
              <a:gd name="connsiteX3-451" fmla="*/ 2650525 w 2652251"/>
              <a:gd name="connsiteY3-452" fmla="*/ 0 h 1760298"/>
              <a:gd name="connsiteX4-453" fmla="*/ 2648843 w 2652251"/>
              <a:gd name="connsiteY4-454" fmla="*/ 1117 h 1760298"/>
              <a:gd name="connsiteX0-455" fmla="*/ 0 w 2648187"/>
              <a:gd name="connsiteY0-456" fmla="*/ 1757602 h 1757602"/>
              <a:gd name="connsiteX1-457" fmla="*/ 486474 w 2648187"/>
              <a:gd name="connsiteY1-458" fmla="*/ 831610 h 1757602"/>
              <a:gd name="connsiteX2-459" fmla="*/ 2648187 w 2648187"/>
              <a:gd name="connsiteY2-460" fmla="*/ 1045 h 1757602"/>
              <a:gd name="connsiteX3-461" fmla="*/ 2646461 w 2648187"/>
              <a:gd name="connsiteY3-462" fmla="*/ 0 h 1757602"/>
              <a:gd name="connsiteX4-463" fmla="*/ 2644779 w 2648187"/>
              <a:gd name="connsiteY4-464" fmla="*/ 1117 h 1757602"/>
              <a:gd name="connsiteX0-465" fmla="*/ 0 w 2648187"/>
              <a:gd name="connsiteY0-466" fmla="*/ 1757602 h 1757602"/>
              <a:gd name="connsiteX1-467" fmla="*/ 2648187 w 2648187"/>
              <a:gd name="connsiteY1-468" fmla="*/ 1045 h 1757602"/>
              <a:gd name="connsiteX2-469" fmla="*/ 2646461 w 2648187"/>
              <a:gd name="connsiteY2-470" fmla="*/ 0 h 1757602"/>
              <a:gd name="connsiteX3-471" fmla="*/ 2644779 w 2648187"/>
              <a:gd name="connsiteY3-472" fmla="*/ 1117 h 17576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648187" h="1757602">
                <a:moveTo>
                  <a:pt x="0" y="1757602"/>
                </a:moveTo>
                <a:lnTo>
                  <a:pt x="2648187" y="1045"/>
                </a:lnTo>
                <a:lnTo>
                  <a:pt x="2646461" y="0"/>
                </a:lnTo>
                <a:lnTo>
                  <a:pt x="2644779" y="1117"/>
                </a:lnTo>
              </a:path>
            </a:pathLst>
          </a:custGeom>
          <a:noFill/>
          <a:ln w="6371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任意多边形: 形状 17"/>
          <p:cNvSpPr/>
          <p:nvPr userDrawn="1">
            <p:custDataLst>
              <p:tags r:id="rId3"/>
            </p:custDataLst>
          </p:nvPr>
        </p:nvSpPr>
        <p:spPr>
          <a:xfrm>
            <a:off x="1" y="3343275"/>
            <a:ext cx="5933642" cy="2657475"/>
          </a:xfrm>
          <a:custGeom>
            <a:avLst/>
            <a:gdLst>
              <a:gd name="connsiteX0" fmla="*/ 1567156 w 7911523"/>
              <a:gd name="connsiteY0" fmla="*/ 0 h 3543300"/>
              <a:gd name="connsiteX1" fmla="*/ 7911523 w 7911523"/>
              <a:gd name="connsiteY1" fmla="*/ 3543300 h 3543300"/>
              <a:gd name="connsiteX2" fmla="*/ 1668335 w 7911523"/>
              <a:gd name="connsiteY2" fmla="*/ 3543300 h 3543300"/>
              <a:gd name="connsiteX3" fmla="*/ 0 w 7911523"/>
              <a:gd name="connsiteY3" fmla="*/ 2471302 h 3543300"/>
              <a:gd name="connsiteX4" fmla="*/ 0 w 7911523"/>
              <a:gd name="connsiteY4" fmla="*/ 1178112 h 3543300"/>
              <a:gd name="connsiteX5" fmla="*/ 1567156 w 7911523"/>
              <a:gd name="connsiteY5" fmla="*/ 133802 h 354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11523" h="3543300">
                <a:moveTo>
                  <a:pt x="1567156" y="0"/>
                </a:moveTo>
                <a:lnTo>
                  <a:pt x="7911523" y="3543300"/>
                </a:lnTo>
                <a:lnTo>
                  <a:pt x="1668335" y="3543300"/>
                </a:lnTo>
                <a:lnTo>
                  <a:pt x="0" y="2471302"/>
                </a:lnTo>
                <a:lnTo>
                  <a:pt x="0" y="1178112"/>
                </a:lnTo>
                <a:lnTo>
                  <a:pt x="1567156" y="13380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4" name="@png_pic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0" y="2949653"/>
            <a:ext cx="6042850" cy="305109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022985" y="1614011"/>
            <a:ext cx="2746058" cy="1926431"/>
          </a:xfrm>
        </p:spPr>
        <p:txBody>
          <a:bodyPr anchor="ctr">
            <a:normAutofit/>
          </a:bodyPr>
          <a:lstStyle>
            <a:lvl1pPr>
              <a:defRPr sz="3300"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pic>
        <p:nvPicPr>
          <p:cNvPr id="15" name="@svg_line"/>
          <p:cNvPicPr preferRelativeResize="0"/>
          <p:nvPr userDrawn="1">
            <p:custDataLst>
              <p:tags r:id="rId10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17221" y="1494611"/>
            <a:ext cx="7938000" cy="13500"/>
          </a:xfrm>
          <a:prstGeom prst="rect">
            <a:avLst/>
          </a:prstGeom>
        </p:spPr>
      </p:pic>
      <p:pic>
        <p:nvPicPr>
          <p:cNvPr id="16" name="@svg_logo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122070" y="1253693"/>
            <a:ext cx="381851" cy="963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 userDrawn="1">
            <p:custDataLst>
              <p:tags r:id="rId2"/>
            </p:custDataLst>
          </p:nvPr>
        </p:nvSpPr>
        <p:spPr>
          <a:xfrm>
            <a:off x="1032714" y="3577701"/>
            <a:ext cx="7736122" cy="2423050"/>
          </a:xfrm>
          <a:custGeom>
            <a:avLst/>
            <a:gdLst>
              <a:gd name="connsiteX0" fmla="*/ 4530121 w 10314829"/>
              <a:gd name="connsiteY0" fmla="*/ 0 h 3230733"/>
              <a:gd name="connsiteX1" fmla="*/ 10314829 w 10314829"/>
              <a:gd name="connsiteY1" fmla="*/ 3230733 h 3230733"/>
              <a:gd name="connsiteX2" fmla="*/ 0 w 10314829"/>
              <a:gd name="connsiteY2" fmla="*/ 3230733 h 3230733"/>
              <a:gd name="connsiteX3" fmla="*/ 4530121 w 10314829"/>
              <a:gd name="connsiteY3" fmla="*/ 258786 h 3230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14829" h="3230733">
                <a:moveTo>
                  <a:pt x="4530121" y="0"/>
                </a:moveTo>
                <a:lnTo>
                  <a:pt x="10314829" y="3230733"/>
                </a:lnTo>
                <a:lnTo>
                  <a:pt x="0" y="3230733"/>
                </a:lnTo>
                <a:lnTo>
                  <a:pt x="4530121" y="2587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" name="任意多边形: 形状 9"/>
          <p:cNvSpPr/>
          <p:nvPr userDrawn="1">
            <p:custDataLst>
              <p:tags r:id="rId3"/>
            </p:custDataLst>
          </p:nvPr>
        </p:nvSpPr>
        <p:spPr>
          <a:xfrm>
            <a:off x="711138" y="3575021"/>
            <a:ext cx="3719044" cy="2423050"/>
          </a:xfrm>
          <a:custGeom>
            <a:avLst/>
            <a:gdLst>
              <a:gd name="connsiteX0" fmla="*/ 15716 w 12052711"/>
              <a:gd name="connsiteY0" fmla="*/ 1765143 h 8445450"/>
              <a:gd name="connsiteX1" fmla="*/ 11652 w 12052711"/>
              <a:gd name="connsiteY1" fmla="*/ 1767839 h 8445450"/>
              <a:gd name="connsiteX2" fmla="*/ 15754 w 12052711"/>
              <a:gd name="connsiteY2" fmla="*/ 1770476 h 8445450"/>
              <a:gd name="connsiteX3" fmla="*/ 10387322 w 12052711"/>
              <a:gd name="connsiteY3" fmla="*/ 8434810 h 8445450"/>
              <a:gd name="connsiteX4" fmla="*/ 10390062 w 12052711"/>
              <a:gd name="connsiteY4" fmla="*/ 8436530 h 8445450"/>
              <a:gd name="connsiteX5" fmla="*/ 10391782 w 12052711"/>
              <a:gd name="connsiteY5" fmla="*/ 8433726 h 8445450"/>
              <a:gd name="connsiteX6" fmla="*/ 12042327 w 12052711"/>
              <a:gd name="connsiteY6" fmla="*/ 5680106 h 8445450"/>
              <a:gd name="connsiteX7" fmla="*/ 12043984 w 12052711"/>
              <a:gd name="connsiteY7" fmla="*/ 5677385 h 8445450"/>
              <a:gd name="connsiteX8" fmla="*/ 12041244 w 12052711"/>
              <a:gd name="connsiteY8" fmla="*/ 5675741 h 8445450"/>
              <a:gd name="connsiteX9" fmla="*/ 2663903 w 12052711"/>
              <a:gd name="connsiteY9" fmla="*/ 8586 h 8445450"/>
              <a:gd name="connsiteX10" fmla="*/ 2662177 w 12052711"/>
              <a:gd name="connsiteY10" fmla="*/ 7541 h 8445450"/>
              <a:gd name="connsiteX11" fmla="*/ 2660495 w 12052711"/>
              <a:gd name="connsiteY11" fmla="*/ 8658 h 8445450"/>
              <a:gd name="connsiteX12" fmla="*/ 15716 w 12052711"/>
              <a:gd name="connsiteY12" fmla="*/ 1765143 h 8445450"/>
              <a:gd name="connsiteX13" fmla="*/ 0 w 12052711"/>
              <a:gd name="connsiteY13" fmla="*/ 1767928 h 8445450"/>
              <a:gd name="connsiteX14" fmla="*/ 2662017 w 12052711"/>
              <a:gd name="connsiteY14" fmla="*/ 0 h 8445450"/>
              <a:gd name="connsiteX15" fmla="*/ 12052712 w 12052711"/>
              <a:gd name="connsiteY15" fmla="*/ 5675213 h 8445450"/>
              <a:gd name="connsiteX16" fmla="*/ 10392164 w 12052711"/>
              <a:gd name="connsiteY16" fmla="*/ 8445451 h 8445450"/>
              <a:gd name="connsiteX17" fmla="*/ 0 w 12052711"/>
              <a:gd name="connsiteY17" fmla="*/ 1767928 h 8445450"/>
              <a:gd name="connsiteX0-1" fmla="*/ 15716 w 12052712"/>
              <a:gd name="connsiteY0-2" fmla="*/ 1765143 h 8445451"/>
              <a:gd name="connsiteX1-3" fmla="*/ 11652 w 12052712"/>
              <a:gd name="connsiteY1-4" fmla="*/ 1767839 h 8445451"/>
              <a:gd name="connsiteX2-5" fmla="*/ 15754 w 12052712"/>
              <a:gd name="connsiteY2-6" fmla="*/ 1770476 h 8445451"/>
              <a:gd name="connsiteX3-7" fmla="*/ 10387322 w 12052712"/>
              <a:gd name="connsiteY3-8" fmla="*/ 8434810 h 8445451"/>
              <a:gd name="connsiteX4-9" fmla="*/ 10390062 w 12052712"/>
              <a:gd name="connsiteY4-10" fmla="*/ 8436530 h 8445451"/>
              <a:gd name="connsiteX5-11" fmla="*/ 10391782 w 12052712"/>
              <a:gd name="connsiteY5-12" fmla="*/ 8433726 h 8445451"/>
              <a:gd name="connsiteX6-13" fmla="*/ 12042327 w 12052712"/>
              <a:gd name="connsiteY6-14" fmla="*/ 5680106 h 8445451"/>
              <a:gd name="connsiteX7-15" fmla="*/ 12043984 w 12052712"/>
              <a:gd name="connsiteY7-16" fmla="*/ 5677385 h 8445451"/>
              <a:gd name="connsiteX8-17" fmla="*/ 12041244 w 12052712"/>
              <a:gd name="connsiteY8-18" fmla="*/ 5675741 h 8445451"/>
              <a:gd name="connsiteX9-19" fmla="*/ 2663903 w 12052712"/>
              <a:gd name="connsiteY9-20" fmla="*/ 8586 h 8445451"/>
              <a:gd name="connsiteX10-21" fmla="*/ 2662177 w 12052712"/>
              <a:gd name="connsiteY10-22" fmla="*/ 7541 h 8445451"/>
              <a:gd name="connsiteX11-23" fmla="*/ 2660495 w 12052712"/>
              <a:gd name="connsiteY11-24" fmla="*/ 8658 h 8445451"/>
              <a:gd name="connsiteX12-25" fmla="*/ 15716 w 12052712"/>
              <a:gd name="connsiteY12-26" fmla="*/ 1765143 h 8445451"/>
              <a:gd name="connsiteX13-27" fmla="*/ 0 w 12052712"/>
              <a:gd name="connsiteY13-28" fmla="*/ 1767928 h 8445451"/>
              <a:gd name="connsiteX14-29" fmla="*/ 2662017 w 12052712"/>
              <a:gd name="connsiteY14-30" fmla="*/ 0 h 8445451"/>
              <a:gd name="connsiteX15-31" fmla="*/ 12052712 w 12052712"/>
              <a:gd name="connsiteY15-32" fmla="*/ 5675213 h 8445451"/>
              <a:gd name="connsiteX16-33" fmla="*/ 10392164 w 12052712"/>
              <a:gd name="connsiteY16-34" fmla="*/ 8445451 h 8445451"/>
              <a:gd name="connsiteX17-35" fmla="*/ 600075 w 12052712"/>
              <a:gd name="connsiteY17-36" fmla="*/ 4282528 h 8445451"/>
              <a:gd name="connsiteX0-37" fmla="*/ 15716 w 12052712"/>
              <a:gd name="connsiteY0-38" fmla="*/ 1765143 h 8445451"/>
              <a:gd name="connsiteX1-39" fmla="*/ 11652 w 12052712"/>
              <a:gd name="connsiteY1-40" fmla="*/ 1767839 h 8445451"/>
              <a:gd name="connsiteX2-41" fmla="*/ 15754 w 12052712"/>
              <a:gd name="connsiteY2-42" fmla="*/ 1770476 h 8445451"/>
              <a:gd name="connsiteX3-43" fmla="*/ 10387322 w 12052712"/>
              <a:gd name="connsiteY3-44" fmla="*/ 8434810 h 8445451"/>
              <a:gd name="connsiteX4-45" fmla="*/ 10390062 w 12052712"/>
              <a:gd name="connsiteY4-46" fmla="*/ 8436530 h 8445451"/>
              <a:gd name="connsiteX5-47" fmla="*/ 10391782 w 12052712"/>
              <a:gd name="connsiteY5-48" fmla="*/ 8433726 h 8445451"/>
              <a:gd name="connsiteX6-49" fmla="*/ 12042327 w 12052712"/>
              <a:gd name="connsiteY6-50" fmla="*/ 5680106 h 8445451"/>
              <a:gd name="connsiteX7-51" fmla="*/ 12043984 w 12052712"/>
              <a:gd name="connsiteY7-52" fmla="*/ 5677385 h 8445451"/>
              <a:gd name="connsiteX8-53" fmla="*/ 12041244 w 12052712"/>
              <a:gd name="connsiteY8-54" fmla="*/ 5675741 h 8445451"/>
              <a:gd name="connsiteX9-55" fmla="*/ 2663903 w 12052712"/>
              <a:gd name="connsiteY9-56" fmla="*/ 8586 h 8445451"/>
              <a:gd name="connsiteX10-57" fmla="*/ 2662177 w 12052712"/>
              <a:gd name="connsiteY10-58" fmla="*/ 7541 h 8445451"/>
              <a:gd name="connsiteX11-59" fmla="*/ 2660495 w 12052712"/>
              <a:gd name="connsiteY11-60" fmla="*/ 8658 h 8445451"/>
              <a:gd name="connsiteX12-61" fmla="*/ 15716 w 12052712"/>
              <a:gd name="connsiteY12-62" fmla="*/ 1765143 h 8445451"/>
              <a:gd name="connsiteX13-63" fmla="*/ 0 w 12052712"/>
              <a:gd name="connsiteY13-64" fmla="*/ 1767928 h 8445451"/>
              <a:gd name="connsiteX14-65" fmla="*/ 2662017 w 12052712"/>
              <a:gd name="connsiteY14-66" fmla="*/ 0 h 8445451"/>
              <a:gd name="connsiteX15-67" fmla="*/ 12052712 w 12052712"/>
              <a:gd name="connsiteY15-68" fmla="*/ 5675213 h 8445451"/>
              <a:gd name="connsiteX16-69" fmla="*/ 10392164 w 12052712"/>
              <a:gd name="connsiteY16-70" fmla="*/ 8445451 h 8445451"/>
              <a:gd name="connsiteX0-71" fmla="*/ 4064 w 12041060"/>
              <a:gd name="connsiteY0-72" fmla="*/ 1765143 h 8445451"/>
              <a:gd name="connsiteX1-73" fmla="*/ 0 w 12041060"/>
              <a:gd name="connsiteY1-74" fmla="*/ 1767839 h 8445451"/>
              <a:gd name="connsiteX2-75" fmla="*/ 4102 w 12041060"/>
              <a:gd name="connsiteY2-76" fmla="*/ 1770476 h 8445451"/>
              <a:gd name="connsiteX3-77" fmla="*/ 10375670 w 12041060"/>
              <a:gd name="connsiteY3-78" fmla="*/ 8434810 h 8445451"/>
              <a:gd name="connsiteX4-79" fmla="*/ 10378410 w 12041060"/>
              <a:gd name="connsiteY4-80" fmla="*/ 8436530 h 8445451"/>
              <a:gd name="connsiteX5-81" fmla="*/ 10380130 w 12041060"/>
              <a:gd name="connsiteY5-82" fmla="*/ 8433726 h 8445451"/>
              <a:gd name="connsiteX6-83" fmla="*/ 12030675 w 12041060"/>
              <a:gd name="connsiteY6-84" fmla="*/ 5680106 h 8445451"/>
              <a:gd name="connsiteX7-85" fmla="*/ 12032332 w 12041060"/>
              <a:gd name="connsiteY7-86" fmla="*/ 5677385 h 8445451"/>
              <a:gd name="connsiteX8-87" fmla="*/ 12029592 w 12041060"/>
              <a:gd name="connsiteY8-88" fmla="*/ 5675741 h 8445451"/>
              <a:gd name="connsiteX9-89" fmla="*/ 2652251 w 12041060"/>
              <a:gd name="connsiteY9-90" fmla="*/ 8586 h 8445451"/>
              <a:gd name="connsiteX10-91" fmla="*/ 2650525 w 12041060"/>
              <a:gd name="connsiteY10-92" fmla="*/ 7541 h 8445451"/>
              <a:gd name="connsiteX11-93" fmla="*/ 2648843 w 12041060"/>
              <a:gd name="connsiteY11-94" fmla="*/ 8658 h 8445451"/>
              <a:gd name="connsiteX12-95" fmla="*/ 4064 w 12041060"/>
              <a:gd name="connsiteY12-96" fmla="*/ 1765143 h 8445451"/>
              <a:gd name="connsiteX13-97" fmla="*/ 855123 w 12041060"/>
              <a:gd name="connsiteY13-98" fmla="*/ 3015703 h 8445451"/>
              <a:gd name="connsiteX14-99" fmla="*/ 2650365 w 12041060"/>
              <a:gd name="connsiteY14-100" fmla="*/ 0 h 8445451"/>
              <a:gd name="connsiteX15-101" fmla="*/ 12041060 w 12041060"/>
              <a:gd name="connsiteY15-102" fmla="*/ 5675213 h 8445451"/>
              <a:gd name="connsiteX16-103" fmla="*/ 10380512 w 12041060"/>
              <a:gd name="connsiteY16-104" fmla="*/ 8445451 h 8445451"/>
              <a:gd name="connsiteX0-105" fmla="*/ 4064 w 12041060"/>
              <a:gd name="connsiteY0-106" fmla="*/ 1765143 h 8445451"/>
              <a:gd name="connsiteX1-107" fmla="*/ 0 w 12041060"/>
              <a:gd name="connsiteY1-108" fmla="*/ 1767839 h 8445451"/>
              <a:gd name="connsiteX2-109" fmla="*/ 4102 w 12041060"/>
              <a:gd name="connsiteY2-110" fmla="*/ 1770476 h 8445451"/>
              <a:gd name="connsiteX3-111" fmla="*/ 10375670 w 12041060"/>
              <a:gd name="connsiteY3-112" fmla="*/ 8434810 h 8445451"/>
              <a:gd name="connsiteX4-113" fmla="*/ 10378410 w 12041060"/>
              <a:gd name="connsiteY4-114" fmla="*/ 8436530 h 8445451"/>
              <a:gd name="connsiteX5-115" fmla="*/ 10380130 w 12041060"/>
              <a:gd name="connsiteY5-116" fmla="*/ 8433726 h 8445451"/>
              <a:gd name="connsiteX6-117" fmla="*/ 12030675 w 12041060"/>
              <a:gd name="connsiteY6-118" fmla="*/ 5680106 h 8445451"/>
              <a:gd name="connsiteX7-119" fmla="*/ 12032332 w 12041060"/>
              <a:gd name="connsiteY7-120" fmla="*/ 5677385 h 8445451"/>
              <a:gd name="connsiteX8-121" fmla="*/ 12029592 w 12041060"/>
              <a:gd name="connsiteY8-122" fmla="*/ 5675741 h 8445451"/>
              <a:gd name="connsiteX9-123" fmla="*/ 2652251 w 12041060"/>
              <a:gd name="connsiteY9-124" fmla="*/ 8586 h 8445451"/>
              <a:gd name="connsiteX10-125" fmla="*/ 2650525 w 12041060"/>
              <a:gd name="connsiteY10-126" fmla="*/ 7541 h 8445451"/>
              <a:gd name="connsiteX11-127" fmla="*/ 2648843 w 12041060"/>
              <a:gd name="connsiteY11-128" fmla="*/ 8658 h 8445451"/>
              <a:gd name="connsiteX12-129" fmla="*/ 4064 w 12041060"/>
              <a:gd name="connsiteY12-130" fmla="*/ 1765143 h 8445451"/>
              <a:gd name="connsiteX13-131" fmla="*/ 1286923 w 12041060"/>
              <a:gd name="connsiteY13-132" fmla="*/ 3269703 h 8445451"/>
              <a:gd name="connsiteX14-133" fmla="*/ 2650365 w 12041060"/>
              <a:gd name="connsiteY14-134" fmla="*/ 0 h 8445451"/>
              <a:gd name="connsiteX15-135" fmla="*/ 12041060 w 12041060"/>
              <a:gd name="connsiteY15-136" fmla="*/ 5675213 h 8445451"/>
              <a:gd name="connsiteX16-137" fmla="*/ 10380512 w 12041060"/>
              <a:gd name="connsiteY16-138" fmla="*/ 8445451 h 8445451"/>
              <a:gd name="connsiteX0-139" fmla="*/ 4064 w 12041060"/>
              <a:gd name="connsiteY0-140" fmla="*/ 2902340 h 9582648"/>
              <a:gd name="connsiteX1-141" fmla="*/ 0 w 12041060"/>
              <a:gd name="connsiteY1-142" fmla="*/ 2905036 h 9582648"/>
              <a:gd name="connsiteX2-143" fmla="*/ 4102 w 12041060"/>
              <a:gd name="connsiteY2-144" fmla="*/ 2907673 h 9582648"/>
              <a:gd name="connsiteX3-145" fmla="*/ 10375670 w 12041060"/>
              <a:gd name="connsiteY3-146" fmla="*/ 9572007 h 9582648"/>
              <a:gd name="connsiteX4-147" fmla="*/ 10378410 w 12041060"/>
              <a:gd name="connsiteY4-148" fmla="*/ 9573727 h 9582648"/>
              <a:gd name="connsiteX5-149" fmla="*/ 10380130 w 12041060"/>
              <a:gd name="connsiteY5-150" fmla="*/ 9570923 h 9582648"/>
              <a:gd name="connsiteX6-151" fmla="*/ 12030675 w 12041060"/>
              <a:gd name="connsiteY6-152" fmla="*/ 6817303 h 9582648"/>
              <a:gd name="connsiteX7-153" fmla="*/ 12032332 w 12041060"/>
              <a:gd name="connsiteY7-154" fmla="*/ 6814582 h 9582648"/>
              <a:gd name="connsiteX8-155" fmla="*/ 12029592 w 12041060"/>
              <a:gd name="connsiteY8-156" fmla="*/ 6812938 h 9582648"/>
              <a:gd name="connsiteX9-157" fmla="*/ 2652251 w 12041060"/>
              <a:gd name="connsiteY9-158" fmla="*/ 1145783 h 9582648"/>
              <a:gd name="connsiteX10-159" fmla="*/ 2650525 w 12041060"/>
              <a:gd name="connsiteY10-160" fmla="*/ 1144738 h 9582648"/>
              <a:gd name="connsiteX11-161" fmla="*/ 2648843 w 12041060"/>
              <a:gd name="connsiteY11-162" fmla="*/ 1145855 h 9582648"/>
              <a:gd name="connsiteX12-163" fmla="*/ 4064 w 12041060"/>
              <a:gd name="connsiteY12-164" fmla="*/ 2902340 h 9582648"/>
              <a:gd name="connsiteX13-165" fmla="*/ 8564023 w 12041060"/>
              <a:gd name="connsiteY13-166" fmla="*/ 0 h 9582648"/>
              <a:gd name="connsiteX14-167" fmla="*/ 2650365 w 12041060"/>
              <a:gd name="connsiteY14-168" fmla="*/ 1137197 h 9582648"/>
              <a:gd name="connsiteX15-169" fmla="*/ 12041060 w 12041060"/>
              <a:gd name="connsiteY15-170" fmla="*/ 6812410 h 9582648"/>
              <a:gd name="connsiteX16-171" fmla="*/ 10380512 w 12041060"/>
              <a:gd name="connsiteY16-172" fmla="*/ 9582648 h 9582648"/>
              <a:gd name="connsiteX0-173" fmla="*/ 4064 w 12041060"/>
              <a:gd name="connsiteY0-174" fmla="*/ 1765143 h 8445451"/>
              <a:gd name="connsiteX1-175" fmla="*/ 0 w 12041060"/>
              <a:gd name="connsiteY1-176" fmla="*/ 1767839 h 8445451"/>
              <a:gd name="connsiteX2-177" fmla="*/ 4102 w 12041060"/>
              <a:gd name="connsiteY2-178" fmla="*/ 1770476 h 8445451"/>
              <a:gd name="connsiteX3-179" fmla="*/ 10375670 w 12041060"/>
              <a:gd name="connsiteY3-180" fmla="*/ 8434810 h 8445451"/>
              <a:gd name="connsiteX4-181" fmla="*/ 10378410 w 12041060"/>
              <a:gd name="connsiteY4-182" fmla="*/ 8436530 h 8445451"/>
              <a:gd name="connsiteX5-183" fmla="*/ 10380130 w 12041060"/>
              <a:gd name="connsiteY5-184" fmla="*/ 8433726 h 8445451"/>
              <a:gd name="connsiteX6-185" fmla="*/ 12030675 w 12041060"/>
              <a:gd name="connsiteY6-186" fmla="*/ 5680106 h 8445451"/>
              <a:gd name="connsiteX7-187" fmla="*/ 12032332 w 12041060"/>
              <a:gd name="connsiteY7-188" fmla="*/ 5677385 h 8445451"/>
              <a:gd name="connsiteX8-189" fmla="*/ 12029592 w 12041060"/>
              <a:gd name="connsiteY8-190" fmla="*/ 5675741 h 8445451"/>
              <a:gd name="connsiteX9-191" fmla="*/ 2652251 w 12041060"/>
              <a:gd name="connsiteY9-192" fmla="*/ 8586 h 8445451"/>
              <a:gd name="connsiteX10-193" fmla="*/ 2650525 w 12041060"/>
              <a:gd name="connsiteY10-194" fmla="*/ 7541 h 8445451"/>
              <a:gd name="connsiteX11-195" fmla="*/ 2648843 w 12041060"/>
              <a:gd name="connsiteY11-196" fmla="*/ 8658 h 8445451"/>
              <a:gd name="connsiteX12-197" fmla="*/ 4064 w 12041060"/>
              <a:gd name="connsiteY12-198" fmla="*/ 1765143 h 8445451"/>
              <a:gd name="connsiteX13-199" fmla="*/ 2650365 w 12041060"/>
              <a:gd name="connsiteY13-200" fmla="*/ 0 h 8445451"/>
              <a:gd name="connsiteX14-201" fmla="*/ 12041060 w 12041060"/>
              <a:gd name="connsiteY14-202" fmla="*/ 5675213 h 8445451"/>
              <a:gd name="connsiteX15-203" fmla="*/ 10380512 w 12041060"/>
              <a:gd name="connsiteY15-204" fmla="*/ 8445451 h 8445451"/>
              <a:gd name="connsiteX0-205" fmla="*/ 4064 w 12041060"/>
              <a:gd name="connsiteY0-206" fmla="*/ 3708243 h 10388551"/>
              <a:gd name="connsiteX1-207" fmla="*/ 0 w 12041060"/>
              <a:gd name="connsiteY1-208" fmla="*/ 3710939 h 10388551"/>
              <a:gd name="connsiteX2-209" fmla="*/ 4102 w 12041060"/>
              <a:gd name="connsiteY2-210" fmla="*/ 3713576 h 10388551"/>
              <a:gd name="connsiteX3-211" fmla="*/ 10375670 w 12041060"/>
              <a:gd name="connsiteY3-212" fmla="*/ 10377910 h 10388551"/>
              <a:gd name="connsiteX4-213" fmla="*/ 10378410 w 12041060"/>
              <a:gd name="connsiteY4-214" fmla="*/ 10379630 h 10388551"/>
              <a:gd name="connsiteX5-215" fmla="*/ 10380130 w 12041060"/>
              <a:gd name="connsiteY5-216" fmla="*/ 10376826 h 10388551"/>
              <a:gd name="connsiteX6-217" fmla="*/ 12030675 w 12041060"/>
              <a:gd name="connsiteY6-218" fmla="*/ 7623206 h 10388551"/>
              <a:gd name="connsiteX7-219" fmla="*/ 12032332 w 12041060"/>
              <a:gd name="connsiteY7-220" fmla="*/ 7620485 h 10388551"/>
              <a:gd name="connsiteX8-221" fmla="*/ 12029592 w 12041060"/>
              <a:gd name="connsiteY8-222" fmla="*/ 7618841 h 10388551"/>
              <a:gd name="connsiteX9-223" fmla="*/ 2652251 w 12041060"/>
              <a:gd name="connsiteY9-224" fmla="*/ 1951686 h 10388551"/>
              <a:gd name="connsiteX10-225" fmla="*/ 2650525 w 12041060"/>
              <a:gd name="connsiteY10-226" fmla="*/ 1950641 h 10388551"/>
              <a:gd name="connsiteX11-227" fmla="*/ 2648843 w 12041060"/>
              <a:gd name="connsiteY11-228" fmla="*/ 1951758 h 10388551"/>
              <a:gd name="connsiteX12-229" fmla="*/ 4064 w 12041060"/>
              <a:gd name="connsiteY12-230" fmla="*/ 3708243 h 10388551"/>
              <a:gd name="connsiteX13-231" fmla="*/ 4225165 w 12041060"/>
              <a:gd name="connsiteY13-232" fmla="*/ 0 h 10388551"/>
              <a:gd name="connsiteX14-233" fmla="*/ 12041060 w 12041060"/>
              <a:gd name="connsiteY14-234" fmla="*/ 7618313 h 10388551"/>
              <a:gd name="connsiteX15-235" fmla="*/ 10380512 w 12041060"/>
              <a:gd name="connsiteY15-236" fmla="*/ 10388551 h 10388551"/>
              <a:gd name="connsiteX0-237" fmla="*/ 4064 w 12041060"/>
              <a:gd name="connsiteY0-238" fmla="*/ 1757602 h 8437910"/>
              <a:gd name="connsiteX1-239" fmla="*/ 0 w 12041060"/>
              <a:gd name="connsiteY1-240" fmla="*/ 1760298 h 8437910"/>
              <a:gd name="connsiteX2-241" fmla="*/ 4102 w 12041060"/>
              <a:gd name="connsiteY2-242" fmla="*/ 1762935 h 8437910"/>
              <a:gd name="connsiteX3-243" fmla="*/ 10375670 w 12041060"/>
              <a:gd name="connsiteY3-244" fmla="*/ 8427269 h 8437910"/>
              <a:gd name="connsiteX4-245" fmla="*/ 10378410 w 12041060"/>
              <a:gd name="connsiteY4-246" fmla="*/ 8428989 h 8437910"/>
              <a:gd name="connsiteX5-247" fmla="*/ 10380130 w 12041060"/>
              <a:gd name="connsiteY5-248" fmla="*/ 8426185 h 8437910"/>
              <a:gd name="connsiteX6-249" fmla="*/ 12030675 w 12041060"/>
              <a:gd name="connsiteY6-250" fmla="*/ 5672565 h 8437910"/>
              <a:gd name="connsiteX7-251" fmla="*/ 12032332 w 12041060"/>
              <a:gd name="connsiteY7-252" fmla="*/ 5669844 h 8437910"/>
              <a:gd name="connsiteX8-253" fmla="*/ 12029592 w 12041060"/>
              <a:gd name="connsiteY8-254" fmla="*/ 5668200 h 8437910"/>
              <a:gd name="connsiteX9-255" fmla="*/ 2652251 w 12041060"/>
              <a:gd name="connsiteY9-256" fmla="*/ 1045 h 8437910"/>
              <a:gd name="connsiteX10-257" fmla="*/ 2650525 w 12041060"/>
              <a:gd name="connsiteY10-258" fmla="*/ 0 h 8437910"/>
              <a:gd name="connsiteX11-259" fmla="*/ 2648843 w 12041060"/>
              <a:gd name="connsiteY11-260" fmla="*/ 1117 h 8437910"/>
              <a:gd name="connsiteX12-261" fmla="*/ 4064 w 12041060"/>
              <a:gd name="connsiteY12-262" fmla="*/ 1757602 h 8437910"/>
              <a:gd name="connsiteX13-263" fmla="*/ 12041060 w 12041060"/>
              <a:gd name="connsiteY13-264" fmla="*/ 5667672 h 8437910"/>
              <a:gd name="connsiteX14-265" fmla="*/ 10380512 w 12041060"/>
              <a:gd name="connsiteY14-266" fmla="*/ 8437910 h 8437910"/>
              <a:gd name="connsiteX0-267" fmla="*/ 4064 w 12032332"/>
              <a:gd name="connsiteY0-268" fmla="*/ 1757602 h 8428989"/>
              <a:gd name="connsiteX1-269" fmla="*/ 0 w 12032332"/>
              <a:gd name="connsiteY1-270" fmla="*/ 1760298 h 8428989"/>
              <a:gd name="connsiteX2-271" fmla="*/ 4102 w 12032332"/>
              <a:gd name="connsiteY2-272" fmla="*/ 1762935 h 8428989"/>
              <a:gd name="connsiteX3-273" fmla="*/ 10375670 w 12032332"/>
              <a:gd name="connsiteY3-274" fmla="*/ 8427269 h 8428989"/>
              <a:gd name="connsiteX4-275" fmla="*/ 10378410 w 12032332"/>
              <a:gd name="connsiteY4-276" fmla="*/ 8428989 h 8428989"/>
              <a:gd name="connsiteX5-277" fmla="*/ 10380130 w 12032332"/>
              <a:gd name="connsiteY5-278" fmla="*/ 8426185 h 8428989"/>
              <a:gd name="connsiteX6-279" fmla="*/ 12030675 w 12032332"/>
              <a:gd name="connsiteY6-280" fmla="*/ 5672565 h 8428989"/>
              <a:gd name="connsiteX7-281" fmla="*/ 12032332 w 12032332"/>
              <a:gd name="connsiteY7-282" fmla="*/ 5669844 h 8428989"/>
              <a:gd name="connsiteX8-283" fmla="*/ 12029592 w 12032332"/>
              <a:gd name="connsiteY8-284" fmla="*/ 5668200 h 8428989"/>
              <a:gd name="connsiteX9-285" fmla="*/ 2652251 w 12032332"/>
              <a:gd name="connsiteY9-286" fmla="*/ 1045 h 8428989"/>
              <a:gd name="connsiteX10-287" fmla="*/ 2650525 w 12032332"/>
              <a:gd name="connsiteY10-288" fmla="*/ 0 h 8428989"/>
              <a:gd name="connsiteX11-289" fmla="*/ 2648843 w 12032332"/>
              <a:gd name="connsiteY11-290" fmla="*/ 1117 h 8428989"/>
              <a:gd name="connsiteX12-291" fmla="*/ 4064 w 12032332"/>
              <a:gd name="connsiteY12-292" fmla="*/ 1757602 h 8428989"/>
              <a:gd name="connsiteX0-293" fmla="*/ 4064 w 12032332"/>
              <a:gd name="connsiteY0-294" fmla="*/ 1757602 h 8428989"/>
              <a:gd name="connsiteX1-295" fmla="*/ 0 w 12032332"/>
              <a:gd name="connsiteY1-296" fmla="*/ 1760298 h 8428989"/>
              <a:gd name="connsiteX2-297" fmla="*/ 4102 w 12032332"/>
              <a:gd name="connsiteY2-298" fmla="*/ 1762935 h 8428989"/>
              <a:gd name="connsiteX3-299" fmla="*/ 10375670 w 12032332"/>
              <a:gd name="connsiteY3-300" fmla="*/ 8427269 h 8428989"/>
              <a:gd name="connsiteX4-301" fmla="*/ 10378410 w 12032332"/>
              <a:gd name="connsiteY4-302" fmla="*/ 8428989 h 8428989"/>
              <a:gd name="connsiteX5-303" fmla="*/ 10380130 w 12032332"/>
              <a:gd name="connsiteY5-304" fmla="*/ 8426185 h 8428989"/>
              <a:gd name="connsiteX6-305" fmla="*/ 12030675 w 12032332"/>
              <a:gd name="connsiteY6-306" fmla="*/ 5672565 h 8428989"/>
              <a:gd name="connsiteX7-307" fmla="*/ 12032332 w 12032332"/>
              <a:gd name="connsiteY7-308" fmla="*/ 5669844 h 8428989"/>
              <a:gd name="connsiteX8-309" fmla="*/ 2652251 w 12032332"/>
              <a:gd name="connsiteY8-310" fmla="*/ 1045 h 8428989"/>
              <a:gd name="connsiteX9-311" fmla="*/ 2650525 w 12032332"/>
              <a:gd name="connsiteY9-312" fmla="*/ 0 h 8428989"/>
              <a:gd name="connsiteX10-313" fmla="*/ 2648843 w 12032332"/>
              <a:gd name="connsiteY10-314" fmla="*/ 1117 h 8428989"/>
              <a:gd name="connsiteX11-315" fmla="*/ 4064 w 12032332"/>
              <a:gd name="connsiteY11-316" fmla="*/ 1757602 h 8428989"/>
              <a:gd name="connsiteX0-317" fmla="*/ 4064 w 12030675"/>
              <a:gd name="connsiteY0-318" fmla="*/ 1757602 h 8428989"/>
              <a:gd name="connsiteX1-319" fmla="*/ 0 w 12030675"/>
              <a:gd name="connsiteY1-320" fmla="*/ 1760298 h 8428989"/>
              <a:gd name="connsiteX2-321" fmla="*/ 4102 w 12030675"/>
              <a:gd name="connsiteY2-322" fmla="*/ 1762935 h 8428989"/>
              <a:gd name="connsiteX3-323" fmla="*/ 10375670 w 12030675"/>
              <a:gd name="connsiteY3-324" fmla="*/ 8427269 h 8428989"/>
              <a:gd name="connsiteX4-325" fmla="*/ 10378410 w 12030675"/>
              <a:gd name="connsiteY4-326" fmla="*/ 8428989 h 8428989"/>
              <a:gd name="connsiteX5-327" fmla="*/ 10380130 w 12030675"/>
              <a:gd name="connsiteY5-328" fmla="*/ 8426185 h 8428989"/>
              <a:gd name="connsiteX6-329" fmla="*/ 12030675 w 12030675"/>
              <a:gd name="connsiteY6-330" fmla="*/ 5672565 h 8428989"/>
              <a:gd name="connsiteX7-331" fmla="*/ 2652251 w 12030675"/>
              <a:gd name="connsiteY7-332" fmla="*/ 1045 h 8428989"/>
              <a:gd name="connsiteX8-333" fmla="*/ 2650525 w 12030675"/>
              <a:gd name="connsiteY8-334" fmla="*/ 0 h 8428989"/>
              <a:gd name="connsiteX9-335" fmla="*/ 2648843 w 12030675"/>
              <a:gd name="connsiteY9-336" fmla="*/ 1117 h 8428989"/>
              <a:gd name="connsiteX10-337" fmla="*/ 4064 w 12030675"/>
              <a:gd name="connsiteY10-338" fmla="*/ 1757602 h 8428989"/>
              <a:gd name="connsiteX0-339" fmla="*/ 4064 w 10380130"/>
              <a:gd name="connsiteY0-340" fmla="*/ 1757602 h 8428989"/>
              <a:gd name="connsiteX1-341" fmla="*/ 0 w 10380130"/>
              <a:gd name="connsiteY1-342" fmla="*/ 1760298 h 8428989"/>
              <a:gd name="connsiteX2-343" fmla="*/ 4102 w 10380130"/>
              <a:gd name="connsiteY2-344" fmla="*/ 1762935 h 8428989"/>
              <a:gd name="connsiteX3-345" fmla="*/ 10375670 w 10380130"/>
              <a:gd name="connsiteY3-346" fmla="*/ 8427269 h 8428989"/>
              <a:gd name="connsiteX4-347" fmla="*/ 10378410 w 10380130"/>
              <a:gd name="connsiteY4-348" fmla="*/ 8428989 h 8428989"/>
              <a:gd name="connsiteX5-349" fmla="*/ 10380130 w 10380130"/>
              <a:gd name="connsiteY5-350" fmla="*/ 8426185 h 8428989"/>
              <a:gd name="connsiteX6-351" fmla="*/ 2652251 w 10380130"/>
              <a:gd name="connsiteY6-352" fmla="*/ 1045 h 8428989"/>
              <a:gd name="connsiteX7-353" fmla="*/ 2650525 w 10380130"/>
              <a:gd name="connsiteY7-354" fmla="*/ 0 h 8428989"/>
              <a:gd name="connsiteX8-355" fmla="*/ 2648843 w 10380130"/>
              <a:gd name="connsiteY8-356" fmla="*/ 1117 h 8428989"/>
              <a:gd name="connsiteX9-357" fmla="*/ 4064 w 10380130"/>
              <a:gd name="connsiteY9-358" fmla="*/ 1757602 h 8428989"/>
              <a:gd name="connsiteX0-359" fmla="*/ 4064 w 10378410"/>
              <a:gd name="connsiteY0-360" fmla="*/ 1757602 h 8428989"/>
              <a:gd name="connsiteX1-361" fmla="*/ 0 w 10378410"/>
              <a:gd name="connsiteY1-362" fmla="*/ 1760298 h 8428989"/>
              <a:gd name="connsiteX2-363" fmla="*/ 4102 w 10378410"/>
              <a:gd name="connsiteY2-364" fmla="*/ 1762935 h 8428989"/>
              <a:gd name="connsiteX3-365" fmla="*/ 10375670 w 10378410"/>
              <a:gd name="connsiteY3-366" fmla="*/ 8427269 h 8428989"/>
              <a:gd name="connsiteX4-367" fmla="*/ 10378410 w 10378410"/>
              <a:gd name="connsiteY4-368" fmla="*/ 8428989 h 8428989"/>
              <a:gd name="connsiteX5-369" fmla="*/ 2652251 w 10378410"/>
              <a:gd name="connsiteY5-370" fmla="*/ 1045 h 8428989"/>
              <a:gd name="connsiteX6-371" fmla="*/ 2650525 w 10378410"/>
              <a:gd name="connsiteY6-372" fmla="*/ 0 h 8428989"/>
              <a:gd name="connsiteX7-373" fmla="*/ 2648843 w 10378410"/>
              <a:gd name="connsiteY7-374" fmla="*/ 1117 h 8428989"/>
              <a:gd name="connsiteX8-375" fmla="*/ 4064 w 10378410"/>
              <a:gd name="connsiteY8-376" fmla="*/ 1757602 h 8428989"/>
              <a:gd name="connsiteX0-377" fmla="*/ 4064 w 10375670"/>
              <a:gd name="connsiteY0-378" fmla="*/ 1757602 h 8427269"/>
              <a:gd name="connsiteX1-379" fmla="*/ 0 w 10375670"/>
              <a:gd name="connsiteY1-380" fmla="*/ 1760298 h 8427269"/>
              <a:gd name="connsiteX2-381" fmla="*/ 4102 w 10375670"/>
              <a:gd name="connsiteY2-382" fmla="*/ 1762935 h 8427269"/>
              <a:gd name="connsiteX3-383" fmla="*/ 10375670 w 10375670"/>
              <a:gd name="connsiteY3-384" fmla="*/ 8427269 h 8427269"/>
              <a:gd name="connsiteX4-385" fmla="*/ 2652251 w 10375670"/>
              <a:gd name="connsiteY4-386" fmla="*/ 1045 h 8427269"/>
              <a:gd name="connsiteX5-387" fmla="*/ 2650525 w 10375670"/>
              <a:gd name="connsiteY5-388" fmla="*/ 0 h 8427269"/>
              <a:gd name="connsiteX6-389" fmla="*/ 2648843 w 10375670"/>
              <a:gd name="connsiteY6-390" fmla="*/ 1117 h 8427269"/>
              <a:gd name="connsiteX7-391" fmla="*/ 4064 w 10375670"/>
              <a:gd name="connsiteY7-392" fmla="*/ 1757602 h 8427269"/>
              <a:gd name="connsiteX0-393" fmla="*/ 4064 w 2652251"/>
              <a:gd name="connsiteY0-394" fmla="*/ 1757602 h 1762935"/>
              <a:gd name="connsiteX1-395" fmla="*/ 0 w 2652251"/>
              <a:gd name="connsiteY1-396" fmla="*/ 1760298 h 1762935"/>
              <a:gd name="connsiteX2-397" fmla="*/ 4102 w 2652251"/>
              <a:gd name="connsiteY2-398" fmla="*/ 1762935 h 1762935"/>
              <a:gd name="connsiteX3-399" fmla="*/ 2652251 w 2652251"/>
              <a:gd name="connsiteY3-400" fmla="*/ 1045 h 1762935"/>
              <a:gd name="connsiteX4-401" fmla="*/ 2650525 w 2652251"/>
              <a:gd name="connsiteY4-402" fmla="*/ 0 h 1762935"/>
              <a:gd name="connsiteX5-403" fmla="*/ 2648843 w 2652251"/>
              <a:gd name="connsiteY5-404" fmla="*/ 1117 h 1762935"/>
              <a:gd name="connsiteX6-405" fmla="*/ 4064 w 2652251"/>
              <a:gd name="connsiteY6-406" fmla="*/ 1757602 h 1762935"/>
              <a:gd name="connsiteX0-407" fmla="*/ 4064 w 2652251"/>
              <a:gd name="connsiteY0-408" fmla="*/ 1757602 h 1762935"/>
              <a:gd name="connsiteX1-409" fmla="*/ 0 w 2652251"/>
              <a:gd name="connsiteY1-410" fmla="*/ 1760298 h 1762935"/>
              <a:gd name="connsiteX2-411" fmla="*/ 4102 w 2652251"/>
              <a:gd name="connsiteY2-412" fmla="*/ 1762935 h 1762935"/>
              <a:gd name="connsiteX3-413" fmla="*/ 2652251 w 2652251"/>
              <a:gd name="connsiteY3-414" fmla="*/ 1045 h 1762935"/>
              <a:gd name="connsiteX4-415" fmla="*/ 2650525 w 2652251"/>
              <a:gd name="connsiteY4-416" fmla="*/ 0 h 1762935"/>
              <a:gd name="connsiteX5-417" fmla="*/ 2648843 w 2652251"/>
              <a:gd name="connsiteY5-418" fmla="*/ 1117 h 1762935"/>
              <a:gd name="connsiteX6-419" fmla="*/ 851789 w 2652251"/>
              <a:gd name="connsiteY6-420" fmla="*/ 357427 h 1762935"/>
              <a:gd name="connsiteX0-421" fmla="*/ 4064 w 2652251"/>
              <a:gd name="connsiteY0-422" fmla="*/ 1757602 h 1762935"/>
              <a:gd name="connsiteX1-423" fmla="*/ 0 w 2652251"/>
              <a:gd name="connsiteY1-424" fmla="*/ 1760298 h 1762935"/>
              <a:gd name="connsiteX2-425" fmla="*/ 4102 w 2652251"/>
              <a:gd name="connsiteY2-426" fmla="*/ 1762935 h 1762935"/>
              <a:gd name="connsiteX3-427" fmla="*/ 2652251 w 2652251"/>
              <a:gd name="connsiteY3-428" fmla="*/ 1045 h 1762935"/>
              <a:gd name="connsiteX4-429" fmla="*/ 2650525 w 2652251"/>
              <a:gd name="connsiteY4-430" fmla="*/ 0 h 1762935"/>
              <a:gd name="connsiteX5-431" fmla="*/ 2648843 w 2652251"/>
              <a:gd name="connsiteY5-432" fmla="*/ 1117 h 1762935"/>
              <a:gd name="connsiteX0-433" fmla="*/ 4064 w 2652251"/>
              <a:gd name="connsiteY0-434" fmla="*/ 1757602 h 1760298"/>
              <a:gd name="connsiteX1-435" fmla="*/ 0 w 2652251"/>
              <a:gd name="connsiteY1-436" fmla="*/ 1760298 h 1760298"/>
              <a:gd name="connsiteX2-437" fmla="*/ 513690 w 2652251"/>
              <a:gd name="connsiteY2-438" fmla="*/ 643747 h 1760298"/>
              <a:gd name="connsiteX3-439" fmla="*/ 2652251 w 2652251"/>
              <a:gd name="connsiteY3-440" fmla="*/ 1045 h 1760298"/>
              <a:gd name="connsiteX4-441" fmla="*/ 2650525 w 2652251"/>
              <a:gd name="connsiteY4-442" fmla="*/ 0 h 1760298"/>
              <a:gd name="connsiteX5-443" fmla="*/ 2648843 w 2652251"/>
              <a:gd name="connsiteY5-444" fmla="*/ 1117 h 1760298"/>
              <a:gd name="connsiteX0-445" fmla="*/ 4064 w 2652251"/>
              <a:gd name="connsiteY0-446" fmla="*/ 1757602 h 1760298"/>
              <a:gd name="connsiteX1-447" fmla="*/ 0 w 2652251"/>
              <a:gd name="connsiteY1-448" fmla="*/ 1760298 h 1760298"/>
              <a:gd name="connsiteX2-449" fmla="*/ 2652251 w 2652251"/>
              <a:gd name="connsiteY2-450" fmla="*/ 1045 h 1760298"/>
              <a:gd name="connsiteX3-451" fmla="*/ 2650525 w 2652251"/>
              <a:gd name="connsiteY3-452" fmla="*/ 0 h 1760298"/>
              <a:gd name="connsiteX4-453" fmla="*/ 2648843 w 2652251"/>
              <a:gd name="connsiteY4-454" fmla="*/ 1117 h 1760298"/>
              <a:gd name="connsiteX0-455" fmla="*/ 0 w 2648187"/>
              <a:gd name="connsiteY0-456" fmla="*/ 1757602 h 1757602"/>
              <a:gd name="connsiteX1-457" fmla="*/ 486474 w 2648187"/>
              <a:gd name="connsiteY1-458" fmla="*/ 831610 h 1757602"/>
              <a:gd name="connsiteX2-459" fmla="*/ 2648187 w 2648187"/>
              <a:gd name="connsiteY2-460" fmla="*/ 1045 h 1757602"/>
              <a:gd name="connsiteX3-461" fmla="*/ 2646461 w 2648187"/>
              <a:gd name="connsiteY3-462" fmla="*/ 0 h 1757602"/>
              <a:gd name="connsiteX4-463" fmla="*/ 2644779 w 2648187"/>
              <a:gd name="connsiteY4-464" fmla="*/ 1117 h 1757602"/>
              <a:gd name="connsiteX0-465" fmla="*/ 0 w 2648187"/>
              <a:gd name="connsiteY0-466" fmla="*/ 1757602 h 1757602"/>
              <a:gd name="connsiteX1-467" fmla="*/ 2648187 w 2648187"/>
              <a:gd name="connsiteY1-468" fmla="*/ 1045 h 1757602"/>
              <a:gd name="connsiteX2-469" fmla="*/ 2646461 w 2648187"/>
              <a:gd name="connsiteY2-470" fmla="*/ 0 h 1757602"/>
              <a:gd name="connsiteX3-471" fmla="*/ 2644779 w 2648187"/>
              <a:gd name="connsiteY3-472" fmla="*/ 1117 h 17576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648187" h="1757602">
                <a:moveTo>
                  <a:pt x="0" y="1757602"/>
                </a:moveTo>
                <a:lnTo>
                  <a:pt x="2648187" y="1045"/>
                </a:lnTo>
                <a:lnTo>
                  <a:pt x="2646461" y="0"/>
                </a:lnTo>
                <a:lnTo>
                  <a:pt x="2644779" y="1117"/>
                </a:lnTo>
              </a:path>
            </a:pathLst>
          </a:custGeom>
          <a:noFill/>
          <a:ln w="6371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@png_pic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0" y="1654969"/>
            <a:ext cx="9144000" cy="434578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619021" y="2828459"/>
            <a:ext cx="4775663" cy="1307773"/>
          </a:xfrm>
        </p:spPr>
        <p:txBody>
          <a:bodyPr anchor="t">
            <a:normAutofit/>
          </a:bodyPr>
          <a:lstStyle>
            <a:lvl1pPr algn="l">
              <a:defRPr sz="2400" b="1">
                <a:solidFill>
                  <a:schemeClr val="tx1"/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617221" y="1814684"/>
            <a:ext cx="4775663" cy="918000"/>
          </a:xfrm>
        </p:spPr>
        <p:txBody>
          <a:bodyPr wrap="none" anchor="b" anchorCtr="0">
            <a:normAutofit/>
          </a:bodyPr>
          <a:lstStyle>
            <a:lvl1pPr marL="0" indent="0" algn="l">
              <a:buNone/>
              <a:defRPr sz="6000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pic>
        <p:nvPicPr>
          <p:cNvPr id="7" name="@svg_line"/>
          <p:cNvPicPr preferRelativeResize="0"/>
          <p:nvPr userDrawn="1"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17221" y="1494611"/>
            <a:ext cx="7938000" cy="13500"/>
          </a:xfrm>
          <a:prstGeom prst="rect">
            <a:avLst/>
          </a:prstGeom>
        </p:spPr>
      </p:pic>
      <p:sp>
        <p:nvSpPr>
          <p:cNvPr id="9" name="任意多边形: 形状 8"/>
          <p:cNvSpPr/>
          <p:nvPr userDrawn="1">
            <p:custDataLst>
              <p:tags r:id="rId11"/>
            </p:custDataLst>
          </p:nvPr>
        </p:nvSpPr>
        <p:spPr>
          <a:xfrm>
            <a:off x="8122069" y="1253692"/>
            <a:ext cx="381851" cy="96323"/>
          </a:xfrm>
          <a:custGeom>
            <a:avLst/>
            <a:gdLst>
              <a:gd name="connsiteX0" fmla="*/ 381850 w 509134"/>
              <a:gd name="connsiteY0" fmla="*/ 64215 h 128430"/>
              <a:gd name="connsiteX1" fmla="*/ 445492 w 509134"/>
              <a:gd name="connsiteY1" fmla="*/ 64215 h 128430"/>
              <a:gd name="connsiteX2" fmla="*/ 445492 w 509134"/>
              <a:gd name="connsiteY2" fmla="*/ 128430 h 128430"/>
              <a:gd name="connsiteX3" fmla="*/ 381850 w 509134"/>
              <a:gd name="connsiteY3" fmla="*/ 128430 h 128430"/>
              <a:gd name="connsiteX4" fmla="*/ 127283 w 509134"/>
              <a:gd name="connsiteY4" fmla="*/ 64215 h 128430"/>
              <a:gd name="connsiteX5" fmla="*/ 190925 w 509134"/>
              <a:gd name="connsiteY5" fmla="*/ 64215 h 128430"/>
              <a:gd name="connsiteX6" fmla="*/ 190925 w 509134"/>
              <a:gd name="connsiteY6" fmla="*/ 128430 h 128430"/>
              <a:gd name="connsiteX7" fmla="*/ 127283 w 509134"/>
              <a:gd name="connsiteY7" fmla="*/ 128430 h 128430"/>
              <a:gd name="connsiteX8" fmla="*/ 445492 w 509134"/>
              <a:gd name="connsiteY8" fmla="*/ 0 h 128430"/>
              <a:gd name="connsiteX9" fmla="*/ 509134 w 509134"/>
              <a:gd name="connsiteY9" fmla="*/ 0 h 128430"/>
              <a:gd name="connsiteX10" fmla="*/ 509134 w 509134"/>
              <a:gd name="connsiteY10" fmla="*/ 64215 h 128430"/>
              <a:gd name="connsiteX11" fmla="*/ 445492 w 509134"/>
              <a:gd name="connsiteY11" fmla="*/ 64215 h 128430"/>
              <a:gd name="connsiteX12" fmla="*/ 318208 w 509134"/>
              <a:gd name="connsiteY12" fmla="*/ 0 h 128430"/>
              <a:gd name="connsiteX13" fmla="*/ 381850 w 509134"/>
              <a:gd name="connsiteY13" fmla="*/ 0 h 128430"/>
              <a:gd name="connsiteX14" fmla="*/ 381850 w 509134"/>
              <a:gd name="connsiteY14" fmla="*/ 64215 h 128430"/>
              <a:gd name="connsiteX15" fmla="*/ 318209 w 509134"/>
              <a:gd name="connsiteY15" fmla="*/ 64215 h 128430"/>
              <a:gd name="connsiteX16" fmla="*/ 318209 w 509134"/>
              <a:gd name="connsiteY16" fmla="*/ 128430 h 128430"/>
              <a:gd name="connsiteX17" fmla="*/ 254567 w 509134"/>
              <a:gd name="connsiteY17" fmla="*/ 128430 h 128430"/>
              <a:gd name="connsiteX18" fmla="*/ 254567 w 509134"/>
              <a:gd name="connsiteY18" fmla="*/ 64215 h 128430"/>
              <a:gd name="connsiteX19" fmla="*/ 318208 w 509134"/>
              <a:gd name="connsiteY19" fmla="*/ 64215 h 128430"/>
              <a:gd name="connsiteX20" fmla="*/ 190925 w 509134"/>
              <a:gd name="connsiteY20" fmla="*/ 0 h 128430"/>
              <a:gd name="connsiteX21" fmla="*/ 254567 w 509134"/>
              <a:gd name="connsiteY21" fmla="*/ 0 h 128430"/>
              <a:gd name="connsiteX22" fmla="*/ 254567 w 509134"/>
              <a:gd name="connsiteY22" fmla="*/ 64215 h 128430"/>
              <a:gd name="connsiteX23" fmla="*/ 190925 w 509134"/>
              <a:gd name="connsiteY23" fmla="*/ 64215 h 128430"/>
              <a:gd name="connsiteX24" fmla="*/ 63641 w 509134"/>
              <a:gd name="connsiteY24" fmla="*/ 0 h 128430"/>
              <a:gd name="connsiteX25" fmla="*/ 127283 w 509134"/>
              <a:gd name="connsiteY25" fmla="*/ 0 h 128430"/>
              <a:gd name="connsiteX26" fmla="*/ 127283 w 509134"/>
              <a:gd name="connsiteY26" fmla="*/ 64215 h 128430"/>
              <a:gd name="connsiteX27" fmla="*/ 63642 w 509134"/>
              <a:gd name="connsiteY27" fmla="*/ 64215 h 128430"/>
              <a:gd name="connsiteX28" fmla="*/ 63642 w 509134"/>
              <a:gd name="connsiteY28" fmla="*/ 128430 h 128430"/>
              <a:gd name="connsiteX29" fmla="*/ 0 w 509134"/>
              <a:gd name="connsiteY29" fmla="*/ 128430 h 128430"/>
              <a:gd name="connsiteX30" fmla="*/ 0 w 509134"/>
              <a:gd name="connsiteY30" fmla="*/ 64215 h 128430"/>
              <a:gd name="connsiteX31" fmla="*/ 63641 w 509134"/>
              <a:gd name="connsiteY31" fmla="*/ 64215 h 128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09134" h="128430">
                <a:moveTo>
                  <a:pt x="381850" y="64215"/>
                </a:moveTo>
                <a:lnTo>
                  <a:pt x="445492" y="64215"/>
                </a:lnTo>
                <a:lnTo>
                  <a:pt x="445492" y="128430"/>
                </a:lnTo>
                <a:lnTo>
                  <a:pt x="381850" y="128430"/>
                </a:lnTo>
                <a:close/>
                <a:moveTo>
                  <a:pt x="127283" y="64215"/>
                </a:moveTo>
                <a:lnTo>
                  <a:pt x="190925" y="64215"/>
                </a:lnTo>
                <a:lnTo>
                  <a:pt x="190925" y="128430"/>
                </a:lnTo>
                <a:lnTo>
                  <a:pt x="127283" y="128430"/>
                </a:lnTo>
                <a:close/>
                <a:moveTo>
                  <a:pt x="445492" y="0"/>
                </a:moveTo>
                <a:lnTo>
                  <a:pt x="509134" y="0"/>
                </a:lnTo>
                <a:lnTo>
                  <a:pt x="509134" y="64215"/>
                </a:lnTo>
                <a:lnTo>
                  <a:pt x="445492" y="64215"/>
                </a:lnTo>
                <a:close/>
                <a:moveTo>
                  <a:pt x="318208" y="0"/>
                </a:moveTo>
                <a:lnTo>
                  <a:pt x="381850" y="0"/>
                </a:lnTo>
                <a:lnTo>
                  <a:pt x="381850" y="64215"/>
                </a:lnTo>
                <a:lnTo>
                  <a:pt x="318209" y="64215"/>
                </a:lnTo>
                <a:lnTo>
                  <a:pt x="318209" y="128430"/>
                </a:lnTo>
                <a:lnTo>
                  <a:pt x="254567" y="128430"/>
                </a:lnTo>
                <a:lnTo>
                  <a:pt x="254567" y="64215"/>
                </a:lnTo>
                <a:lnTo>
                  <a:pt x="318208" y="64215"/>
                </a:lnTo>
                <a:close/>
                <a:moveTo>
                  <a:pt x="190925" y="0"/>
                </a:moveTo>
                <a:lnTo>
                  <a:pt x="254567" y="0"/>
                </a:lnTo>
                <a:lnTo>
                  <a:pt x="254567" y="64215"/>
                </a:lnTo>
                <a:lnTo>
                  <a:pt x="190925" y="64215"/>
                </a:lnTo>
                <a:close/>
                <a:moveTo>
                  <a:pt x="63641" y="0"/>
                </a:moveTo>
                <a:lnTo>
                  <a:pt x="127283" y="0"/>
                </a:lnTo>
                <a:lnTo>
                  <a:pt x="127283" y="64215"/>
                </a:lnTo>
                <a:lnTo>
                  <a:pt x="63642" y="64215"/>
                </a:lnTo>
                <a:lnTo>
                  <a:pt x="63642" y="128430"/>
                </a:lnTo>
                <a:lnTo>
                  <a:pt x="0" y="128430"/>
                </a:lnTo>
                <a:lnTo>
                  <a:pt x="0" y="64215"/>
                </a:lnTo>
                <a:lnTo>
                  <a:pt x="63641" y="64215"/>
                </a:lnTo>
                <a:close/>
              </a:path>
            </a:pathLst>
          </a:custGeom>
          <a:solidFill>
            <a:schemeClr val="accent1"/>
          </a:solidFill>
          <a:ln w="63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 algn="l">
              <a:defRPr lang="en-US" dirty="0">
                <a:latin typeface="+mj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521970" y="1833563"/>
            <a:ext cx="3992880" cy="3656888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4629150" y="1833563"/>
            <a:ext cx="3992880" cy="3656888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23880" y="1057277"/>
            <a:ext cx="8096315" cy="647705"/>
          </a:xfrm>
        </p:spPr>
        <p:txBody>
          <a:bodyPr vert="horz" lIns="0" tIns="0" rIns="0" bIns="0" rtlCol="0" anchor="ctr">
            <a:normAutofit/>
          </a:bodyPr>
          <a:lstStyle>
            <a:lvl1pPr algn="l">
              <a:defRPr lang="en-US" dirty="0">
                <a:latin typeface="+mj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21970" y="1833563"/>
            <a:ext cx="3992880" cy="308477"/>
          </a:xfrm>
        </p:spPr>
        <p:txBody>
          <a:bodyPr anchor="b"/>
          <a:lstStyle>
            <a:lvl1pPr marL="0" indent="0">
              <a:buNone/>
              <a:defRPr sz="1800" b="1">
                <a:latin typeface="+mj-lt"/>
                <a:sym typeface="Arial" panose="020B0604020202020204" pitchFamily="34" charset="0"/>
              </a:defRPr>
            </a:lvl1pPr>
            <a:lvl2pPr marL="342900" indent="0">
              <a:buNone/>
              <a:defRPr sz="1500" b="1">
                <a:latin typeface="+mj-lt"/>
              </a:defRPr>
            </a:lvl2pPr>
            <a:lvl3pPr marL="685800" indent="0">
              <a:buNone/>
              <a:defRPr sz="1350" b="1">
                <a:latin typeface="+mj-lt"/>
              </a:defRPr>
            </a:lvl3pPr>
            <a:lvl4pPr marL="1028700" indent="0">
              <a:buNone/>
              <a:defRPr sz="1200" b="1">
                <a:latin typeface="+mj-lt"/>
              </a:defRPr>
            </a:lvl4pPr>
            <a:lvl5pPr marL="1371600" indent="0">
              <a:buNone/>
              <a:defRPr sz="1200" b="1">
                <a:latin typeface="+mj-lt"/>
              </a:defRPr>
            </a:lvl5pPr>
            <a:lvl6pPr marL="1714500" indent="0">
              <a:buNone/>
              <a:defRPr sz="1200" b="1">
                <a:latin typeface="+mj-lt"/>
              </a:defRPr>
            </a:lvl6pPr>
            <a:lvl7pPr marL="2057400" indent="0">
              <a:buNone/>
              <a:defRPr sz="1200" b="1">
                <a:latin typeface="+mj-lt"/>
              </a:defRPr>
            </a:lvl7pPr>
            <a:lvl8pPr marL="2400300" indent="0">
              <a:buNone/>
              <a:defRPr sz="1200" b="1">
                <a:latin typeface="+mj-lt"/>
              </a:defRPr>
            </a:lvl8pPr>
            <a:lvl9pPr marL="2743200" indent="0">
              <a:buNone/>
              <a:defRPr sz="12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521970" y="2263574"/>
            <a:ext cx="3992880" cy="3225207"/>
          </a:xfrm>
        </p:spPr>
        <p:txBody>
          <a:bodyPr/>
          <a:lstStyle>
            <a:lvl1pPr>
              <a:defRPr u="none" strike="noStrike" kern="1200" cap="none" spc="0" normalizeH="0">
                <a:solidFill>
                  <a:schemeClr val="tx1"/>
                </a:solidFill>
                <a:uFillTx/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629150" y="1833563"/>
            <a:ext cx="3992880" cy="308477"/>
          </a:xfrm>
        </p:spPr>
        <p:txBody>
          <a:bodyPr anchor="b"/>
          <a:lstStyle>
            <a:lvl1pPr marL="0" indent="0">
              <a:buNone/>
              <a:defRPr sz="1800" b="1">
                <a:latin typeface="+mj-lt"/>
                <a:sym typeface="Arial" panose="020B0604020202020204" pitchFamily="34" charset="0"/>
              </a:defRPr>
            </a:lvl1pPr>
            <a:lvl2pPr marL="342900" indent="0">
              <a:buNone/>
              <a:defRPr sz="1500" b="1">
                <a:latin typeface="+mj-lt"/>
              </a:defRPr>
            </a:lvl2pPr>
            <a:lvl3pPr marL="685800" indent="0">
              <a:buNone/>
              <a:defRPr sz="1350" b="1">
                <a:latin typeface="+mj-lt"/>
              </a:defRPr>
            </a:lvl3pPr>
            <a:lvl4pPr marL="1028700" indent="0">
              <a:buNone/>
              <a:defRPr sz="1200" b="1">
                <a:latin typeface="+mj-lt"/>
              </a:defRPr>
            </a:lvl4pPr>
            <a:lvl5pPr marL="1371600" indent="0">
              <a:buNone/>
              <a:defRPr sz="1200" b="1">
                <a:latin typeface="+mj-lt"/>
              </a:defRPr>
            </a:lvl5pPr>
            <a:lvl6pPr marL="1714500" indent="0">
              <a:buNone/>
              <a:defRPr sz="1200" b="1">
                <a:latin typeface="+mj-lt"/>
              </a:defRPr>
            </a:lvl6pPr>
            <a:lvl7pPr marL="2057400" indent="0">
              <a:buNone/>
              <a:defRPr sz="1200" b="1">
                <a:latin typeface="+mj-lt"/>
              </a:defRPr>
            </a:lvl7pPr>
            <a:lvl8pPr marL="2400300" indent="0">
              <a:buNone/>
              <a:defRPr sz="1200" b="1">
                <a:latin typeface="+mj-lt"/>
              </a:defRPr>
            </a:lvl8pPr>
            <a:lvl9pPr marL="2743200" indent="0">
              <a:buNone/>
              <a:defRPr sz="12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4629150" y="2263574"/>
            <a:ext cx="3992880" cy="3225207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/>
          <a:lstStyle>
            <a:lvl1pPr algn="l"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521970" y="1127284"/>
            <a:ext cx="8101489" cy="4363403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23880" y="1057277"/>
            <a:ext cx="8096315" cy="647705"/>
          </a:xfrm>
        </p:spPr>
        <p:txBody>
          <a:bodyPr/>
          <a:lstStyle>
            <a:lvl1pPr algn="l"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21970" y="1833563"/>
            <a:ext cx="8099316" cy="304165"/>
          </a:xfrm>
        </p:spPr>
        <p:txBody>
          <a:bodyPr anchor="t"/>
          <a:lstStyle>
            <a:lvl1pPr marL="0" indent="0">
              <a:buNone/>
              <a:defRPr sz="1800" b="1">
                <a:latin typeface="+mj-lt"/>
                <a:sym typeface="Arial" panose="020B0604020202020204" pitchFamily="34" charset="0"/>
              </a:defRPr>
            </a:lvl1pPr>
            <a:lvl2pPr marL="342900" indent="0">
              <a:buNone/>
              <a:defRPr sz="1500" b="1">
                <a:latin typeface="+mj-lt"/>
              </a:defRPr>
            </a:lvl2pPr>
            <a:lvl3pPr marL="685800" indent="0">
              <a:buNone/>
              <a:defRPr sz="1350" b="1">
                <a:latin typeface="+mj-lt"/>
              </a:defRPr>
            </a:lvl3pPr>
            <a:lvl4pPr marL="1028700" indent="0">
              <a:buNone/>
              <a:defRPr sz="1200" b="1">
                <a:latin typeface="+mj-lt"/>
              </a:defRPr>
            </a:lvl4pPr>
            <a:lvl5pPr marL="1371600" indent="0">
              <a:buNone/>
              <a:defRPr sz="1200" b="1">
                <a:latin typeface="+mj-lt"/>
              </a:defRPr>
            </a:lvl5pPr>
            <a:lvl6pPr marL="1714500" indent="0">
              <a:buNone/>
              <a:defRPr sz="1200" b="1">
                <a:latin typeface="+mj-lt"/>
              </a:defRPr>
            </a:lvl6pPr>
            <a:lvl7pPr marL="2057400" indent="0">
              <a:buNone/>
              <a:defRPr sz="1200" b="1">
                <a:latin typeface="+mj-lt"/>
              </a:defRPr>
            </a:lvl7pPr>
            <a:lvl8pPr marL="2400300" indent="0">
              <a:buNone/>
              <a:defRPr sz="1200" b="1">
                <a:latin typeface="+mj-lt"/>
              </a:defRPr>
            </a:lvl8pPr>
            <a:lvl9pPr marL="2743200" indent="0">
              <a:buNone/>
              <a:defRPr sz="12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: 形状 16"/>
          <p:cNvSpPr/>
          <p:nvPr userDrawn="1">
            <p:custDataLst>
              <p:tags r:id="rId2"/>
            </p:custDataLst>
          </p:nvPr>
        </p:nvSpPr>
        <p:spPr>
          <a:xfrm>
            <a:off x="0" y="2444095"/>
            <a:ext cx="1175304" cy="780050"/>
          </a:xfrm>
          <a:custGeom>
            <a:avLst/>
            <a:gdLst>
              <a:gd name="connsiteX0" fmla="*/ 15716 w 12052711"/>
              <a:gd name="connsiteY0" fmla="*/ 1765143 h 8445450"/>
              <a:gd name="connsiteX1" fmla="*/ 11652 w 12052711"/>
              <a:gd name="connsiteY1" fmla="*/ 1767839 h 8445450"/>
              <a:gd name="connsiteX2" fmla="*/ 15754 w 12052711"/>
              <a:gd name="connsiteY2" fmla="*/ 1770476 h 8445450"/>
              <a:gd name="connsiteX3" fmla="*/ 10387322 w 12052711"/>
              <a:gd name="connsiteY3" fmla="*/ 8434810 h 8445450"/>
              <a:gd name="connsiteX4" fmla="*/ 10390062 w 12052711"/>
              <a:gd name="connsiteY4" fmla="*/ 8436530 h 8445450"/>
              <a:gd name="connsiteX5" fmla="*/ 10391782 w 12052711"/>
              <a:gd name="connsiteY5" fmla="*/ 8433726 h 8445450"/>
              <a:gd name="connsiteX6" fmla="*/ 12042327 w 12052711"/>
              <a:gd name="connsiteY6" fmla="*/ 5680106 h 8445450"/>
              <a:gd name="connsiteX7" fmla="*/ 12043984 w 12052711"/>
              <a:gd name="connsiteY7" fmla="*/ 5677385 h 8445450"/>
              <a:gd name="connsiteX8" fmla="*/ 12041244 w 12052711"/>
              <a:gd name="connsiteY8" fmla="*/ 5675741 h 8445450"/>
              <a:gd name="connsiteX9" fmla="*/ 2663903 w 12052711"/>
              <a:gd name="connsiteY9" fmla="*/ 8586 h 8445450"/>
              <a:gd name="connsiteX10" fmla="*/ 2662177 w 12052711"/>
              <a:gd name="connsiteY10" fmla="*/ 7541 h 8445450"/>
              <a:gd name="connsiteX11" fmla="*/ 2660495 w 12052711"/>
              <a:gd name="connsiteY11" fmla="*/ 8658 h 8445450"/>
              <a:gd name="connsiteX12" fmla="*/ 15716 w 12052711"/>
              <a:gd name="connsiteY12" fmla="*/ 1765143 h 8445450"/>
              <a:gd name="connsiteX13" fmla="*/ 0 w 12052711"/>
              <a:gd name="connsiteY13" fmla="*/ 1767928 h 8445450"/>
              <a:gd name="connsiteX14" fmla="*/ 2662017 w 12052711"/>
              <a:gd name="connsiteY14" fmla="*/ 0 h 8445450"/>
              <a:gd name="connsiteX15" fmla="*/ 12052712 w 12052711"/>
              <a:gd name="connsiteY15" fmla="*/ 5675213 h 8445450"/>
              <a:gd name="connsiteX16" fmla="*/ 10392164 w 12052711"/>
              <a:gd name="connsiteY16" fmla="*/ 8445451 h 8445450"/>
              <a:gd name="connsiteX17" fmla="*/ 0 w 12052711"/>
              <a:gd name="connsiteY17" fmla="*/ 1767928 h 8445450"/>
              <a:gd name="connsiteX0-1" fmla="*/ 15716 w 12052712"/>
              <a:gd name="connsiteY0-2" fmla="*/ 1765143 h 8445451"/>
              <a:gd name="connsiteX1-3" fmla="*/ 11652 w 12052712"/>
              <a:gd name="connsiteY1-4" fmla="*/ 1767839 h 8445451"/>
              <a:gd name="connsiteX2-5" fmla="*/ 15754 w 12052712"/>
              <a:gd name="connsiteY2-6" fmla="*/ 1770476 h 8445451"/>
              <a:gd name="connsiteX3-7" fmla="*/ 10387322 w 12052712"/>
              <a:gd name="connsiteY3-8" fmla="*/ 8434810 h 8445451"/>
              <a:gd name="connsiteX4-9" fmla="*/ 10390062 w 12052712"/>
              <a:gd name="connsiteY4-10" fmla="*/ 8436530 h 8445451"/>
              <a:gd name="connsiteX5-11" fmla="*/ 10391782 w 12052712"/>
              <a:gd name="connsiteY5-12" fmla="*/ 8433726 h 8445451"/>
              <a:gd name="connsiteX6-13" fmla="*/ 12042327 w 12052712"/>
              <a:gd name="connsiteY6-14" fmla="*/ 5680106 h 8445451"/>
              <a:gd name="connsiteX7-15" fmla="*/ 12043984 w 12052712"/>
              <a:gd name="connsiteY7-16" fmla="*/ 5677385 h 8445451"/>
              <a:gd name="connsiteX8-17" fmla="*/ 12041244 w 12052712"/>
              <a:gd name="connsiteY8-18" fmla="*/ 5675741 h 8445451"/>
              <a:gd name="connsiteX9-19" fmla="*/ 2663903 w 12052712"/>
              <a:gd name="connsiteY9-20" fmla="*/ 8586 h 8445451"/>
              <a:gd name="connsiteX10-21" fmla="*/ 2662177 w 12052712"/>
              <a:gd name="connsiteY10-22" fmla="*/ 7541 h 8445451"/>
              <a:gd name="connsiteX11-23" fmla="*/ 2660495 w 12052712"/>
              <a:gd name="connsiteY11-24" fmla="*/ 8658 h 8445451"/>
              <a:gd name="connsiteX12-25" fmla="*/ 15716 w 12052712"/>
              <a:gd name="connsiteY12-26" fmla="*/ 1765143 h 8445451"/>
              <a:gd name="connsiteX13-27" fmla="*/ 0 w 12052712"/>
              <a:gd name="connsiteY13-28" fmla="*/ 1767928 h 8445451"/>
              <a:gd name="connsiteX14-29" fmla="*/ 2662017 w 12052712"/>
              <a:gd name="connsiteY14-30" fmla="*/ 0 h 8445451"/>
              <a:gd name="connsiteX15-31" fmla="*/ 12052712 w 12052712"/>
              <a:gd name="connsiteY15-32" fmla="*/ 5675213 h 8445451"/>
              <a:gd name="connsiteX16-33" fmla="*/ 10392164 w 12052712"/>
              <a:gd name="connsiteY16-34" fmla="*/ 8445451 h 8445451"/>
              <a:gd name="connsiteX17-35" fmla="*/ 600075 w 12052712"/>
              <a:gd name="connsiteY17-36" fmla="*/ 4282528 h 8445451"/>
              <a:gd name="connsiteX0-37" fmla="*/ 15716 w 12052712"/>
              <a:gd name="connsiteY0-38" fmla="*/ 1765143 h 8445451"/>
              <a:gd name="connsiteX1-39" fmla="*/ 11652 w 12052712"/>
              <a:gd name="connsiteY1-40" fmla="*/ 1767839 h 8445451"/>
              <a:gd name="connsiteX2-41" fmla="*/ 15754 w 12052712"/>
              <a:gd name="connsiteY2-42" fmla="*/ 1770476 h 8445451"/>
              <a:gd name="connsiteX3-43" fmla="*/ 10387322 w 12052712"/>
              <a:gd name="connsiteY3-44" fmla="*/ 8434810 h 8445451"/>
              <a:gd name="connsiteX4-45" fmla="*/ 10390062 w 12052712"/>
              <a:gd name="connsiteY4-46" fmla="*/ 8436530 h 8445451"/>
              <a:gd name="connsiteX5-47" fmla="*/ 10391782 w 12052712"/>
              <a:gd name="connsiteY5-48" fmla="*/ 8433726 h 8445451"/>
              <a:gd name="connsiteX6-49" fmla="*/ 12042327 w 12052712"/>
              <a:gd name="connsiteY6-50" fmla="*/ 5680106 h 8445451"/>
              <a:gd name="connsiteX7-51" fmla="*/ 12043984 w 12052712"/>
              <a:gd name="connsiteY7-52" fmla="*/ 5677385 h 8445451"/>
              <a:gd name="connsiteX8-53" fmla="*/ 12041244 w 12052712"/>
              <a:gd name="connsiteY8-54" fmla="*/ 5675741 h 8445451"/>
              <a:gd name="connsiteX9-55" fmla="*/ 2663903 w 12052712"/>
              <a:gd name="connsiteY9-56" fmla="*/ 8586 h 8445451"/>
              <a:gd name="connsiteX10-57" fmla="*/ 2662177 w 12052712"/>
              <a:gd name="connsiteY10-58" fmla="*/ 7541 h 8445451"/>
              <a:gd name="connsiteX11-59" fmla="*/ 2660495 w 12052712"/>
              <a:gd name="connsiteY11-60" fmla="*/ 8658 h 8445451"/>
              <a:gd name="connsiteX12-61" fmla="*/ 15716 w 12052712"/>
              <a:gd name="connsiteY12-62" fmla="*/ 1765143 h 8445451"/>
              <a:gd name="connsiteX13-63" fmla="*/ 0 w 12052712"/>
              <a:gd name="connsiteY13-64" fmla="*/ 1767928 h 8445451"/>
              <a:gd name="connsiteX14-65" fmla="*/ 2662017 w 12052712"/>
              <a:gd name="connsiteY14-66" fmla="*/ 0 h 8445451"/>
              <a:gd name="connsiteX15-67" fmla="*/ 12052712 w 12052712"/>
              <a:gd name="connsiteY15-68" fmla="*/ 5675213 h 8445451"/>
              <a:gd name="connsiteX16-69" fmla="*/ 10392164 w 12052712"/>
              <a:gd name="connsiteY16-70" fmla="*/ 8445451 h 8445451"/>
              <a:gd name="connsiteX0-71" fmla="*/ 4064 w 12041060"/>
              <a:gd name="connsiteY0-72" fmla="*/ 1765143 h 8445451"/>
              <a:gd name="connsiteX1-73" fmla="*/ 0 w 12041060"/>
              <a:gd name="connsiteY1-74" fmla="*/ 1767839 h 8445451"/>
              <a:gd name="connsiteX2-75" fmla="*/ 4102 w 12041060"/>
              <a:gd name="connsiteY2-76" fmla="*/ 1770476 h 8445451"/>
              <a:gd name="connsiteX3-77" fmla="*/ 10375670 w 12041060"/>
              <a:gd name="connsiteY3-78" fmla="*/ 8434810 h 8445451"/>
              <a:gd name="connsiteX4-79" fmla="*/ 10378410 w 12041060"/>
              <a:gd name="connsiteY4-80" fmla="*/ 8436530 h 8445451"/>
              <a:gd name="connsiteX5-81" fmla="*/ 10380130 w 12041060"/>
              <a:gd name="connsiteY5-82" fmla="*/ 8433726 h 8445451"/>
              <a:gd name="connsiteX6-83" fmla="*/ 12030675 w 12041060"/>
              <a:gd name="connsiteY6-84" fmla="*/ 5680106 h 8445451"/>
              <a:gd name="connsiteX7-85" fmla="*/ 12032332 w 12041060"/>
              <a:gd name="connsiteY7-86" fmla="*/ 5677385 h 8445451"/>
              <a:gd name="connsiteX8-87" fmla="*/ 12029592 w 12041060"/>
              <a:gd name="connsiteY8-88" fmla="*/ 5675741 h 8445451"/>
              <a:gd name="connsiteX9-89" fmla="*/ 2652251 w 12041060"/>
              <a:gd name="connsiteY9-90" fmla="*/ 8586 h 8445451"/>
              <a:gd name="connsiteX10-91" fmla="*/ 2650525 w 12041060"/>
              <a:gd name="connsiteY10-92" fmla="*/ 7541 h 8445451"/>
              <a:gd name="connsiteX11-93" fmla="*/ 2648843 w 12041060"/>
              <a:gd name="connsiteY11-94" fmla="*/ 8658 h 8445451"/>
              <a:gd name="connsiteX12-95" fmla="*/ 4064 w 12041060"/>
              <a:gd name="connsiteY12-96" fmla="*/ 1765143 h 8445451"/>
              <a:gd name="connsiteX13-97" fmla="*/ 855123 w 12041060"/>
              <a:gd name="connsiteY13-98" fmla="*/ 3015703 h 8445451"/>
              <a:gd name="connsiteX14-99" fmla="*/ 2650365 w 12041060"/>
              <a:gd name="connsiteY14-100" fmla="*/ 0 h 8445451"/>
              <a:gd name="connsiteX15-101" fmla="*/ 12041060 w 12041060"/>
              <a:gd name="connsiteY15-102" fmla="*/ 5675213 h 8445451"/>
              <a:gd name="connsiteX16-103" fmla="*/ 10380512 w 12041060"/>
              <a:gd name="connsiteY16-104" fmla="*/ 8445451 h 8445451"/>
              <a:gd name="connsiteX0-105" fmla="*/ 4064 w 12041060"/>
              <a:gd name="connsiteY0-106" fmla="*/ 1765143 h 8445451"/>
              <a:gd name="connsiteX1-107" fmla="*/ 0 w 12041060"/>
              <a:gd name="connsiteY1-108" fmla="*/ 1767839 h 8445451"/>
              <a:gd name="connsiteX2-109" fmla="*/ 4102 w 12041060"/>
              <a:gd name="connsiteY2-110" fmla="*/ 1770476 h 8445451"/>
              <a:gd name="connsiteX3-111" fmla="*/ 10375670 w 12041060"/>
              <a:gd name="connsiteY3-112" fmla="*/ 8434810 h 8445451"/>
              <a:gd name="connsiteX4-113" fmla="*/ 10378410 w 12041060"/>
              <a:gd name="connsiteY4-114" fmla="*/ 8436530 h 8445451"/>
              <a:gd name="connsiteX5-115" fmla="*/ 10380130 w 12041060"/>
              <a:gd name="connsiteY5-116" fmla="*/ 8433726 h 8445451"/>
              <a:gd name="connsiteX6-117" fmla="*/ 12030675 w 12041060"/>
              <a:gd name="connsiteY6-118" fmla="*/ 5680106 h 8445451"/>
              <a:gd name="connsiteX7-119" fmla="*/ 12032332 w 12041060"/>
              <a:gd name="connsiteY7-120" fmla="*/ 5677385 h 8445451"/>
              <a:gd name="connsiteX8-121" fmla="*/ 12029592 w 12041060"/>
              <a:gd name="connsiteY8-122" fmla="*/ 5675741 h 8445451"/>
              <a:gd name="connsiteX9-123" fmla="*/ 2652251 w 12041060"/>
              <a:gd name="connsiteY9-124" fmla="*/ 8586 h 8445451"/>
              <a:gd name="connsiteX10-125" fmla="*/ 2650525 w 12041060"/>
              <a:gd name="connsiteY10-126" fmla="*/ 7541 h 8445451"/>
              <a:gd name="connsiteX11-127" fmla="*/ 2648843 w 12041060"/>
              <a:gd name="connsiteY11-128" fmla="*/ 8658 h 8445451"/>
              <a:gd name="connsiteX12-129" fmla="*/ 4064 w 12041060"/>
              <a:gd name="connsiteY12-130" fmla="*/ 1765143 h 8445451"/>
              <a:gd name="connsiteX13-131" fmla="*/ 1286923 w 12041060"/>
              <a:gd name="connsiteY13-132" fmla="*/ 3269703 h 8445451"/>
              <a:gd name="connsiteX14-133" fmla="*/ 2650365 w 12041060"/>
              <a:gd name="connsiteY14-134" fmla="*/ 0 h 8445451"/>
              <a:gd name="connsiteX15-135" fmla="*/ 12041060 w 12041060"/>
              <a:gd name="connsiteY15-136" fmla="*/ 5675213 h 8445451"/>
              <a:gd name="connsiteX16-137" fmla="*/ 10380512 w 12041060"/>
              <a:gd name="connsiteY16-138" fmla="*/ 8445451 h 8445451"/>
              <a:gd name="connsiteX0-139" fmla="*/ 4064 w 12041060"/>
              <a:gd name="connsiteY0-140" fmla="*/ 2902340 h 9582648"/>
              <a:gd name="connsiteX1-141" fmla="*/ 0 w 12041060"/>
              <a:gd name="connsiteY1-142" fmla="*/ 2905036 h 9582648"/>
              <a:gd name="connsiteX2-143" fmla="*/ 4102 w 12041060"/>
              <a:gd name="connsiteY2-144" fmla="*/ 2907673 h 9582648"/>
              <a:gd name="connsiteX3-145" fmla="*/ 10375670 w 12041060"/>
              <a:gd name="connsiteY3-146" fmla="*/ 9572007 h 9582648"/>
              <a:gd name="connsiteX4-147" fmla="*/ 10378410 w 12041060"/>
              <a:gd name="connsiteY4-148" fmla="*/ 9573727 h 9582648"/>
              <a:gd name="connsiteX5-149" fmla="*/ 10380130 w 12041060"/>
              <a:gd name="connsiteY5-150" fmla="*/ 9570923 h 9582648"/>
              <a:gd name="connsiteX6-151" fmla="*/ 12030675 w 12041060"/>
              <a:gd name="connsiteY6-152" fmla="*/ 6817303 h 9582648"/>
              <a:gd name="connsiteX7-153" fmla="*/ 12032332 w 12041060"/>
              <a:gd name="connsiteY7-154" fmla="*/ 6814582 h 9582648"/>
              <a:gd name="connsiteX8-155" fmla="*/ 12029592 w 12041060"/>
              <a:gd name="connsiteY8-156" fmla="*/ 6812938 h 9582648"/>
              <a:gd name="connsiteX9-157" fmla="*/ 2652251 w 12041060"/>
              <a:gd name="connsiteY9-158" fmla="*/ 1145783 h 9582648"/>
              <a:gd name="connsiteX10-159" fmla="*/ 2650525 w 12041060"/>
              <a:gd name="connsiteY10-160" fmla="*/ 1144738 h 9582648"/>
              <a:gd name="connsiteX11-161" fmla="*/ 2648843 w 12041060"/>
              <a:gd name="connsiteY11-162" fmla="*/ 1145855 h 9582648"/>
              <a:gd name="connsiteX12-163" fmla="*/ 4064 w 12041060"/>
              <a:gd name="connsiteY12-164" fmla="*/ 2902340 h 9582648"/>
              <a:gd name="connsiteX13-165" fmla="*/ 8564023 w 12041060"/>
              <a:gd name="connsiteY13-166" fmla="*/ 0 h 9582648"/>
              <a:gd name="connsiteX14-167" fmla="*/ 2650365 w 12041060"/>
              <a:gd name="connsiteY14-168" fmla="*/ 1137197 h 9582648"/>
              <a:gd name="connsiteX15-169" fmla="*/ 12041060 w 12041060"/>
              <a:gd name="connsiteY15-170" fmla="*/ 6812410 h 9582648"/>
              <a:gd name="connsiteX16-171" fmla="*/ 10380512 w 12041060"/>
              <a:gd name="connsiteY16-172" fmla="*/ 9582648 h 9582648"/>
              <a:gd name="connsiteX0-173" fmla="*/ 4064 w 12041060"/>
              <a:gd name="connsiteY0-174" fmla="*/ 1765143 h 8445451"/>
              <a:gd name="connsiteX1-175" fmla="*/ 0 w 12041060"/>
              <a:gd name="connsiteY1-176" fmla="*/ 1767839 h 8445451"/>
              <a:gd name="connsiteX2-177" fmla="*/ 4102 w 12041060"/>
              <a:gd name="connsiteY2-178" fmla="*/ 1770476 h 8445451"/>
              <a:gd name="connsiteX3-179" fmla="*/ 10375670 w 12041060"/>
              <a:gd name="connsiteY3-180" fmla="*/ 8434810 h 8445451"/>
              <a:gd name="connsiteX4-181" fmla="*/ 10378410 w 12041060"/>
              <a:gd name="connsiteY4-182" fmla="*/ 8436530 h 8445451"/>
              <a:gd name="connsiteX5-183" fmla="*/ 10380130 w 12041060"/>
              <a:gd name="connsiteY5-184" fmla="*/ 8433726 h 8445451"/>
              <a:gd name="connsiteX6-185" fmla="*/ 12030675 w 12041060"/>
              <a:gd name="connsiteY6-186" fmla="*/ 5680106 h 8445451"/>
              <a:gd name="connsiteX7-187" fmla="*/ 12032332 w 12041060"/>
              <a:gd name="connsiteY7-188" fmla="*/ 5677385 h 8445451"/>
              <a:gd name="connsiteX8-189" fmla="*/ 12029592 w 12041060"/>
              <a:gd name="connsiteY8-190" fmla="*/ 5675741 h 8445451"/>
              <a:gd name="connsiteX9-191" fmla="*/ 2652251 w 12041060"/>
              <a:gd name="connsiteY9-192" fmla="*/ 8586 h 8445451"/>
              <a:gd name="connsiteX10-193" fmla="*/ 2650525 w 12041060"/>
              <a:gd name="connsiteY10-194" fmla="*/ 7541 h 8445451"/>
              <a:gd name="connsiteX11-195" fmla="*/ 2648843 w 12041060"/>
              <a:gd name="connsiteY11-196" fmla="*/ 8658 h 8445451"/>
              <a:gd name="connsiteX12-197" fmla="*/ 4064 w 12041060"/>
              <a:gd name="connsiteY12-198" fmla="*/ 1765143 h 8445451"/>
              <a:gd name="connsiteX13-199" fmla="*/ 2650365 w 12041060"/>
              <a:gd name="connsiteY13-200" fmla="*/ 0 h 8445451"/>
              <a:gd name="connsiteX14-201" fmla="*/ 12041060 w 12041060"/>
              <a:gd name="connsiteY14-202" fmla="*/ 5675213 h 8445451"/>
              <a:gd name="connsiteX15-203" fmla="*/ 10380512 w 12041060"/>
              <a:gd name="connsiteY15-204" fmla="*/ 8445451 h 8445451"/>
              <a:gd name="connsiteX0-205" fmla="*/ 4064 w 12041060"/>
              <a:gd name="connsiteY0-206" fmla="*/ 3708243 h 10388551"/>
              <a:gd name="connsiteX1-207" fmla="*/ 0 w 12041060"/>
              <a:gd name="connsiteY1-208" fmla="*/ 3710939 h 10388551"/>
              <a:gd name="connsiteX2-209" fmla="*/ 4102 w 12041060"/>
              <a:gd name="connsiteY2-210" fmla="*/ 3713576 h 10388551"/>
              <a:gd name="connsiteX3-211" fmla="*/ 10375670 w 12041060"/>
              <a:gd name="connsiteY3-212" fmla="*/ 10377910 h 10388551"/>
              <a:gd name="connsiteX4-213" fmla="*/ 10378410 w 12041060"/>
              <a:gd name="connsiteY4-214" fmla="*/ 10379630 h 10388551"/>
              <a:gd name="connsiteX5-215" fmla="*/ 10380130 w 12041060"/>
              <a:gd name="connsiteY5-216" fmla="*/ 10376826 h 10388551"/>
              <a:gd name="connsiteX6-217" fmla="*/ 12030675 w 12041060"/>
              <a:gd name="connsiteY6-218" fmla="*/ 7623206 h 10388551"/>
              <a:gd name="connsiteX7-219" fmla="*/ 12032332 w 12041060"/>
              <a:gd name="connsiteY7-220" fmla="*/ 7620485 h 10388551"/>
              <a:gd name="connsiteX8-221" fmla="*/ 12029592 w 12041060"/>
              <a:gd name="connsiteY8-222" fmla="*/ 7618841 h 10388551"/>
              <a:gd name="connsiteX9-223" fmla="*/ 2652251 w 12041060"/>
              <a:gd name="connsiteY9-224" fmla="*/ 1951686 h 10388551"/>
              <a:gd name="connsiteX10-225" fmla="*/ 2650525 w 12041060"/>
              <a:gd name="connsiteY10-226" fmla="*/ 1950641 h 10388551"/>
              <a:gd name="connsiteX11-227" fmla="*/ 2648843 w 12041060"/>
              <a:gd name="connsiteY11-228" fmla="*/ 1951758 h 10388551"/>
              <a:gd name="connsiteX12-229" fmla="*/ 4064 w 12041060"/>
              <a:gd name="connsiteY12-230" fmla="*/ 3708243 h 10388551"/>
              <a:gd name="connsiteX13-231" fmla="*/ 4225165 w 12041060"/>
              <a:gd name="connsiteY13-232" fmla="*/ 0 h 10388551"/>
              <a:gd name="connsiteX14-233" fmla="*/ 12041060 w 12041060"/>
              <a:gd name="connsiteY14-234" fmla="*/ 7618313 h 10388551"/>
              <a:gd name="connsiteX15-235" fmla="*/ 10380512 w 12041060"/>
              <a:gd name="connsiteY15-236" fmla="*/ 10388551 h 10388551"/>
              <a:gd name="connsiteX0-237" fmla="*/ 4064 w 12041060"/>
              <a:gd name="connsiteY0-238" fmla="*/ 1757602 h 8437910"/>
              <a:gd name="connsiteX1-239" fmla="*/ 0 w 12041060"/>
              <a:gd name="connsiteY1-240" fmla="*/ 1760298 h 8437910"/>
              <a:gd name="connsiteX2-241" fmla="*/ 4102 w 12041060"/>
              <a:gd name="connsiteY2-242" fmla="*/ 1762935 h 8437910"/>
              <a:gd name="connsiteX3-243" fmla="*/ 10375670 w 12041060"/>
              <a:gd name="connsiteY3-244" fmla="*/ 8427269 h 8437910"/>
              <a:gd name="connsiteX4-245" fmla="*/ 10378410 w 12041060"/>
              <a:gd name="connsiteY4-246" fmla="*/ 8428989 h 8437910"/>
              <a:gd name="connsiteX5-247" fmla="*/ 10380130 w 12041060"/>
              <a:gd name="connsiteY5-248" fmla="*/ 8426185 h 8437910"/>
              <a:gd name="connsiteX6-249" fmla="*/ 12030675 w 12041060"/>
              <a:gd name="connsiteY6-250" fmla="*/ 5672565 h 8437910"/>
              <a:gd name="connsiteX7-251" fmla="*/ 12032332 w 12041060"/>
              <a:gd name="connsiteY7-252" fmla="*/ 5669844 h 8437910"/>
              <a:gd name="connsiteX8-253" fmla="*/ 12029592 w 12041060"/>
              <a:gd name="connsiteY8-254" fmla="*/ 5668200 h 8437910"/>
              <a:gd name="connsiteX9-255" fmla="*/ 2652251 w 12041060"/>
              <a:gd name="connsiteY9-256" fmla="*/ 1045 h 8437910"/>
              <a:gd name="connsiteX10-257" fmla="*/ 2650525 w 12041060"/>
              <a:gd name="connsiteY10-258" fmla="*/ 0 h 8437910"/>
              <a:gd name="connsiteX11-259" fmla="*/ 2648843 w 12041060"/>
              <a:gd name="connsiteY11-260" fmla="*/ 1117 h 8437910"/>
              <a:gd name="connsiteX12-261" fmla="*/ 4064 w 12041060"/>
              <a:gd name="connsiteY12-262" fmla="*/ 1757602 h 8437910"/>
              <a:gd name="connsiteX13-263" fmla="*/ 12041060 w 12041060"/>
              <a:gd name="connsiteY13-264" fmla="*/ 5667672 h 8437910"/>
              <a:gd name="connsiteX14-265" fmla="*/ 10380512 w 12041060"/>
              <a:gd name="connsiteY14-266" fmla="*/ 8437910 h 8437910"/>
              <a:gd name="connsiteX0-267" fmla="*/ 4064 w 12032332"/>
              <a:gd name="connsiteY0-268" fmla="*/ 1757602 h 8428989"/>
              <a:gd name="connsiteX1-269" fmla="*/ 0 w 12032332"/>
              <a:gd name="connsiteY1-270" fmla="*/ 1760298 h 8428989"/>
              <a:gd name="connsiteX2-271" fmla="*/ 4102 w 12032332"/>
              <a:gd name="connsiteY2-272" fmla="*/ 1762935 h 8428989"/>
              <a:gd name="connsiteX3-273" fmla="*/ 10375670 w 12032332"/>
              <a:gd name="connsiteY3-274" fmla="*/ 8427269 h 8428989"/>
              <a:gd name="connsiteX4-275" fmla="*/ 10378410 w 12032332"/>
              <a:gd name="connsiteY4-276" fmla="*/ 8428989 h 8428989"/>
              <a:gd name="connsiteX5-277" fmla="*/ 10380130 w 12032332"/>
              <a:gd name="connsiteY5-278" fmla="*/ 8426185 h 8428989"/>
              <a:gd name="connsiteX6-279" fmla="*/ 12030675 w 12032332"/>
              <a:gd name="connsiteY6-280" fmla="*/ 5672565 h 8428989"/>
              <a:gd name="connsiteX7-281" fmla="*/ 12032332 w 12032332"/>
              <a:gd name="connsiteY7-282" fmla="*/ 5669844 h 8428989"/>
              <a:gd name="connsiteX8-283" fmla="*/ 12029592 w 12032332"/>
              <a:gd name="connsiteY8-284" fmla="*/ 5668200 h 8428989"/>
              <a:gd name="connsiteX9-285" fmla="*/ 2652251 w 12032332"/>
              <a:gd name="connsiteY9-286" fmla="*/ 1045 h 8428989"/>
              <a:gd name="connsiteX10-287" fmla="*/ 2650525 w 12032332"/>
              <a:gd name="connsiteY10-288" fmla="*/ 0 h 8428989"/>
              <a:gd name="connsiteX11-289" fmla="*/ 2648843 w 12032332"/>
              <a:gd name="connsiteY11-290" fmla="*/ 1117 h 8428989"/>
              <a:gd name="connsiteX12-291" fmla="*/ 4064 w 12032332"/>
              <a:gd name="connsiteY12-292" fmla="*/ 1757602 h 8428989"/>
              <a:gd name="connsiteX0-293" fmla="*/ 4064 w 12032332"/>
              <a:gd name="connsiteY0-294" fmla="*/ 1757602 h 8428989"/>
              <a:gd name="connsiteX1-295" fmla="*/ 0 w 12032332"/>
              <a:gd name="connsiteY1-296" fmla="*/ 1760298 h 8428989"/>
              <a:gd name="connsiteX2-297" fmla="*/ 4102 w 12032332"/>
              <a:gd name="connsiteY2-298" fmla="*/ 1762935 h 8428989"/>
              <a:gd name="connsiteX3-299" fmla="*/ 10375670 w 12032332"/>
              <a:gd name="connsiteY3-300" fmla="*/ 8427269 h 8428989"/>
              <a:gd name="connsiteX4-301" fmla="*/ 10378410 w 12032332"/>
              <a:gd name="connsiteY4-302" fmla="*/ 8428989 h 8428989"/>
              <a:gd name="connsiteX5-303" fmla="*/ 10380130 w 12032332"/>
              <a:gd name="connsiteY5-304" fmla="*/ 8426185 h 8428989"/>
              <a:gd name="connsiteX6-305" fmla="*/ 12030675 w 12032332"/>
              <a:gd name="connsiteY6-306" fmla="*/ 5672565 h 8428989"/>
              <a:gd name="connsiteX7-307" fmla="*/ 12032332 w 12032332"/>
              <a:gd name="connsiteY7-308" fmla="*/ 5669844 h 8428989"/>
              <a:gd name="connsiteX8-309" fmla="*/ 2652251 w 12032332"/>
              <a:gd name="connsiteY8-310" fmla="*/ 1045 h 8428989"/>
              <a:gd name="connsiteX9-311" fmla="*/ 2650525 w 12032332"/>
              <a:gd name="connsiteY9-312" fmla="*/ 0 h 8428989"/>
              <a:gd name="connsiteX10-313" fmla="*/ 2648843 w 12032332"/>
              <a:gd name="connsiteY10-314" fmla="*/ 1117 h 8428989"/>
              <a:gd name="connsiteX11-315" fmla="*/ 4064 w 12032332"/>
              <a:gd name="connsiteY11-316" fmla="*/ 1757602 h 8428989"/>
              <a:gd name="connsiteX0-317" fmla="*/ 4064 w 12030675"/>
              <a:gd name="connsiteY0-318" fmla="*/ 1757602 h 8428989"/>
              <a:gd name="connsiteX1-319" fmla="*/ 0 w 12030675"/>
              <a:gd name="connsiteY1-320" fmla="*/ 1760298 h 8428989"/>
              <a:gd name="connsiteX2-321" fmla="*/ 4102 w 12030675"/>
              <a:gd name="connsiteY2-322" fmla="*/ 1762935 h 8428989"/>
              <a:gd name="connsiteX3-323" fmla="*/ 10375670 w 12030675"/>
              <a:gd name="connsiteY3-324" fmla="*/ 8427269 h 8428989"/>
              <a:gd name="connsiteX4-325" fmla="*/ 10378410 w 12030675"/>
              <a:gd name="connsiteY4-326" fmla="*/ 8428989 h 8428989"/>
              <a:gd name="connsiteX5-327" fmla="*/ 10380130 w 12030675"/>
              <a:gd name="connsiteY5-328" fmla="*/ 8426185 h 8428989"/>
              <a:gd name="connsiteX6-329" fmla="*/ 12030675 w 12030675"/>
              <a:gd name="connsiteY6-330" fmla="*/ 5672565 h 8428989"/>
              <a:gd name="connsiteX7-331" fmla="*/ 2652251 w 12030675"/>
              <a:gd name="connsiteY7-332" fmla="*/ 1045 h 8428989"/>
              <a:gd name="connsiteX8-333" fmla="*/ 2650525 w 12030675"/>
              <a:gd name="connsiteY8-334" fmla="*/ 0 h 8428989"/>
              <a:gd name="connsiteX9-335" fmla="*/ 2648843 w 12030675"/>
              <a:gd name="connsiteY9-336" fmla="*/ 1117 h 8428989"/>
              <a:gd name="connsiteX10-337" fmla="*/ 4064 w 12030675"/>
              <a:gd name="connsiteY10-338" fmla="*/ 1757602 h 8428989"/>
              <a:gd name="connsiteX0-339" fmla="*/ 4064 w 10380130"/>
              <a:gd name="connsiteY0-340" fmla="*/ 1757602 h 8428989"/>
              <a:gd name="connsiteX1-341" fmla="*/ 0 w 10380130"/>
              <a:gd name="connsiteY1-342" fmla="*/ 1760298 h 8428989"/>
              <a:gd name="connsiteX2-343" fmla="*/ 4102 w 10380130"/>
              <a:gd name="connsiteY2-344" fmla="*/ 1762935 h 8428989"/>
              <a:gd name="connsiteX3-345" fmla="*/ 10375670 w 10380130"/>
              <a:gd name="connsiteY3-346" fmla="*/ 8427269 h 8428989"/>
              <a:gd name="connsiteX4-347" fmla="*/ 10378410 w 10380130"/>
              <a:gd name="connsiteY4-348" fmla="*/ 8428989 h 8428989"/>
              <a:gd name="connsiteX5-349" fmla="*/ 10380130 w 10380130"/>
              <a:gd name="connsiteY5-350" fmla="*/ 8426185 h 8428989"/>
              <a:gd name="connsiteX6-351" fmla="*/ 2652251 w 10380130"/>
              <a:gd name="connsiteY6-352" fmla="*/ 1045 h 8428989"/>
              <a:gd name="connsiteX7-353" fmla="*/ 2650525 w 10380130"/>
              <a:gd name="connsiteY7-354" fmla="*/ 0 h 8428989"/>
              <a:gd name="connsiteX8-355" fmla="*/ 2648843 w 10380130"/>
              <a:gd name="connsiteY8-356" fmla="*/ 1117 h 8428989"/>
              <a:gd name="connsiteX9-357" fmla="*/ 4064 w 10380130"/>
              <a:gd name="connsiteY9-358" fmla="*/ 1757602 h 8428989"/>
              <a:gd name="connsiteX0-359" fmla="*/ 4064 w 10378410"/>
              <a:gd name="connsiteY0-360" fmla="*/ 1757602 h 8428989"/>
              <a:gd name="connsiteX1-361" fmla="*/ 0 w 10378410"/>
              <a:gd name="connsiteY1-362" fmla="*/ 1760298 h 8428989"/>
              <a:gd name="connsiteX2-363" fmla="*/ 4102 w 10378410"/>
              <a:gd name="connsiteY2-364" fmla="*/ 1762935 h 8428989"/>
              <a:gd name="connsiteX3-365" fmla="*/ 10375670 w 10378410"/>
              <a:gd name="connsiteY3-366" fmla="*/ 8427269 h 8428989"/>
              <a:gd name="connsiteX4-367" fmla="*/ 10378410 w 10378410"/>
              <a:gd name="connsiteY4-368" fmla="*/ 8428989 h 8428989"/>
              <a:gd name="connsiteX5-369" fmla="*/ 2652251 w 10378410"/>
              <a:gd name="connsiteY5-370" fmla="*/ 1045 h 8428989"/>
              <a:gd name="connsiteX6-371" fmla="*/ 2650525 w 10378410"/>
              <a:gd name="connsiteY6-372" fmla="*/ 0 h 8428989"/>
              <a:gd name="connsiteX7-373" fmla="*/ 2648843 w 10378410"/>
              <a:gd name="connsiteY7-374" fmla="*/ 1117 h 8428989"/>
              <a:gd name="connsiteX8-375" fmla="*/ 4064 w 10378410"/>
              <a:gd name="connsiteY8-376" fmla="*/ 1757602 h 8428989"/>
              <a:gd name="connsiteX0-377" fmla="*/ 4064 w 10375670"/>
              <a:gd name="connsiteY0-378" fmla="*/ 1757602 h 8427269"/>
              <a:gd name="connsiteX1-379" fmla="*/ 0 w 10375670"/>
              <a:gd name="connsiteY1-380" fmla="*/ 1760298 h 8427269"/>
              <a:gd name="connsiteX2-381" fmla="*/ 4102 w 10375670"/>
              <a:gd name="connsiteY2-382" fmla="*/ 1762935 h 8427269"/>
              <a:gd name="connsiteX3-383" fmla="*/ 10375670 w 10375670"/>
              <a:gd name="connsiteY3-384" fmla="*/ 8427269 h 8427269"/>
              <a:gd name="connsiteX4-385" fmla="*/ 2652251 w 10375670"/>
              <a:gd name="connsiteY4-386" fmla="*/ 1045 h 8427269"/>
              <a:gd name="connsiteX5-387" fmla="*/ 2650525 w 10375670"/>
              <a:gd name="connsiteY5-388" fmla="*/ 0 h 8427269"/>
              <a:gd name="connsiteX6-389" fmla="*/ 2648843 w 10375670"/>
              <a:gd name="connsiteY6-390" fmla="*/ 1117 h 8427269"/>
              <a:gd name="connsiteX7-391" fmla="*/ 4064 w 10375670"/>
              <a:gd name="connsiteY7-392" fmla="*/ 1757602 h 8427269"/>
              <a:gd name="connsiteX0-393" fmla="*/ 4064 w 2652251"/>
              <a:gd name="connsiteY0-394" fmla="*/ 1757602 h 1762935"/>
              <a:gd name="connsiteX1-395" fmla="*/ 0 w 2652251"/>
              <a:gd name="connsiteY1-396" fmla="*/ 1760298 h 1762935"/>
              <a:gd name="connsiteX2-397" fmla="*/ 4102 w 2652251"/>
              <a:gd name="connsiteY2-398" fmla="*/ 1762935 h 1762935"/>
              <a:gd name="connsiteX3-399" fmla="*/ 2652251 w 2652251"/>
              <a:gd name="connsiteY3-400" fmla="*/ 1045 h 1762935"/>
              <a:gd name="connsiteX4-401" fmla="*/ 2650525 w 2652251"/>
              <a:gd name="connsiteY4-402" fmla="*/ 0 h 1762935"/>
              <a:gd name="connsiteX5-403" fmla="*/ 2648843 w 2652251"/>
              <a:gd name="connsiteY5-404" fmla="*/ 1117 h 1762935"/>
              <a:gd name="connsiteX6-405" fmla="*/ 4064 w 2652251"/>
              <a:gd name="connsiteY6-406" fmla="*/ 1757602 h 1762935"/>
              <a:gd name="connsiteX0-407" fmla="*/ 4064 w 2652251"/>
              <a:gd name="connsiteY0-408" fmla="*/ 1757602 h 1762935"/>
              <a:gd name="connsiteX1-409" fmla="*/ 0 w 2652251"/>
              <a:gd name="connsiteY1-410" fmla="*/ 1760298 h 1762935"/>
              <a:gd name="connsiteX2-411" fmla="*/ 4102 w 2652251"/>
              <a:gd name="connsiteY2-412" fmla="*/ 1762935 h 1762935"/>
              <a:gd name="connsiteX3-413" fmla="*/ 2652251 w 2652251"/>
              <a:gd name="connsiteY3-414" fmla="*/ 1045 h 1762935"/>
              <a:gd name="connsiteX4-415" fmla="*/ 2650525 w 2652251"/>
              <a:gd name="connsiteY4-416" fmla="*/ 0 h 1762935"/>
              <a:gd name="connsiteX5-417" fmla="*/ 2648843 w 2652251"/>
              <a:gd name="connsiteY5-418" fmla="*/ 1117 h 1762935"/>
              <a:gd name="connsiteX6-419" fmla="*/ 851789 w 2652251"/>
              <a:gd name="connsiteY6-420" fmla="*/ 357427 h 1762935"/>
              <a:gd name="connsiteX0-421" fmla="*/ 4064 w 2652251"/>
              <a:gd name="connsiteY0-422" fmla="*/ 1757602 h 1762935"/>
              <a:gd name="connsiteX1-423" fmla="*/ 0 w 2652251"/>
              <a:gd name="connsiteY1-424" fmla="*/ 1760298 h 1762935"/>
              <a:gd name="connsiteX2-425" fmla="*/ 4102 w 2652251"/>
              <a:gd name="connsiteY2-426" fmla="*/ 1762935 h 1762935"/>
              <a:gd name="connsiteX3-427" fmla="*/ 2652251 w 2652251"/>
              <a:gd name="connsiteY3-428" fmla="*/ 1045 h 1762935"/>
              <a:gd name="connsiteX4-429" fmla="*/ 2650525 w 2652251"/>
              <a:gd name="connsiteY4-430" fmla="*/ 0 h 1762935"/>
              <a:gd name="connsiteX5-431" fmla="*/ 2648843 w 2652251"/>
              <a:gd name="connsiteY5-432" fmla="*/ 1117 h 1762935"/>
              <a:gd name="connsiteX0-433" fmla="*/ 4064 w 2652251"/>
              <a:gd name="connsiteY0-434" fmla="*/ 1757602 h 1760298"/>
              <a:gd name="connsiteX1-435" fmla="*/ 0 w 2652251"/>
              <a:gd name="connsiteY1-436" fmla="*/ 1760298 h 1760298"/>
              <a:gd name="connsiteX2-437" fmla="*/ 513690 w 2652251"/>
              <a:gd name="connsiteY2-438" fmla="*/ 643747 h 1760298"/>
              <a:gd name="connsiteX3-439" fmla="*/ 2652251 w 2652251"/>
              <a:gd name="connsiteY3-440" fmla="*/ 1045 h 1760298"/>
              <a:gd name="connsiteX4-441" fmla="*/ 2650525 w 2652251"/>
              <a:gd name="connsiteY4-442" fmla="*/ 0 h 1760298"/>
              <a:gd name="connsiteX5-443" fmla="*/ 2648843 w 2652251"/>
              <a:gd name="connsiteY5-444" fmla="*/ 1117 h 1760298"/>
              <a:gd name="connsiteX0-445" fmla="*/ 4064 w 2652251"/>
              <a:gd name="connsiteY0-446" fmla="*/ 1757602 h 1760298"/>
              <a:gd name="connsiteX1-447" fmla="*/ 0 w 2652251"/>
              <a:gd name="connsiteY1-448" fmla="*/ 1760298 h 1760298"/>
              <a:gd name="connsiteX2-449" fmla="*/ 2652251 w 2652251"/>
              <a:gd name="connsiteY2-450" fmla="*/ 1045 h 1760298"/>
              <a:gd name="connsiteX3-451" fmla="*/ 2650525 w 2652251"/>
              <a:gd name="connsiteY3-452" fmla="*/ 0 h 1760298"/>
              <a:gd name="connsiteX4-453" fmla="*/ 2648843 w 2652251"/>
              <a:gd name="connsiteY4-454" fmla="*/ 1117 h 1760298"/>
              <a:gd name="connsiteX0-455" fmla="*/ 0 w 2648187"/>
              <a:gd name="connsiteY0-456" fmla="*/ 1757602 h 1757602"/>
              <a:gd name="connsiteX1-457" fmla="*/ 486474 w 2648187"/>
              <a:gd name="connsiteY1-458" fmla="*/ 831610 h 1757602"/>
              <a:gd name="connsiteX2-459" fmla="*/ 2648187 w 2648187"/>
              <a:gd name="connsiteY2-460" fmla="*/ 1045 h 1757602"/>
              <a:gd name="connsiteX3-461" fmla="*/ 2646461 w 2648187"/>
              <a:gd name="connsiteY3-462" fmla="*/ 0 h 1757602"/>
              <a:gd name="connsiteX4-463" fmla="*/ 2644779 w 2648187"/>
              <a:gd name="connsiteY4-464" fmla="*/ 1117 h 1757602"/>
              <a:gd name="connsiteX0-465" fmla="*/ 0 w 2648187"/>
              <a:gd name="connsiteY0-466" fmla="*/ 1757602 h 1757602"/>
              <a:gd name="connsiteX1-467" fmla="*/ 2648187 w 2648187"/>
              <a:gd name="connsiteY1-468" fmla="*/ 1045 h 1757602"/>
              <a:gd name="connsiteX2-469" fmla="*/ 2646461 w 2648187"/>
              <a:gd name="connsiteY2-470" fmla="*/ 0 h 1757602"/>
              <a:gd name="connsiteX3-471" fmla="*/ 2644779 w 2648187"/>
              <a:gd name="connsiteY3-472" fmla="*/ 1117 h 17576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648187" h="1757602">
                <a:moveTo>
                  <a:pt x="0" y="1757602"/>
                </a:moveTo>
                <a:lnTo>
                  <a:pt x="2648187" y="1045"/>
                </a:lnTo>
                <a:lnTo>
                  <a:pt x="2646461" y="0"/>
                </a:lnTo>
                <a:lnTo>
                  <a:pt x="2644779" y="1117"/>
                </a:lnTo>
              </a:path>
            </a:pathLst>
          </a:custGeom>
          <a:noFill/>
          <a:ln w="6371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任意多边形: 形状 17"/>
          <p:cNvSpPr/>
          <p:nvPr userDrawn="1">
            <p:custDataLst>
              <p:tags r:id="rId3"/>
            </p:custDataLst>
          </p:nvPr>
        </p:nvSpPr>
        <p:spPr>
          <a:xfrm>
            <a:off x="0" y="2446773"/>
            <a:ext cx="7538852" cy="3553977"/>
          </a:xfrm>
          <a:custGeom>
            <a:avLst/>
            <a:gdLst>
              <a:gd name="connsiteX0" fmla="*/ 1567156 w 10051802"/>
              <a:gd name="connsiteY0" fmla="*/ 0 h 4738636"/>
              <a:gd name="connsiteX1" fmla="*/ 10051802 w 10051802"/>
              <a:gd name="connsiteY1" fmla="*/ 4738636 h 4738636"/>
              <a:gd name="connsiteX2" fmla="*/ 3528618 w 10051802"/>
              <a:gd name="connsiteY2" fmla="*/ 4738636 h 4738636"/>
              <a:gd name="connsiteX3" fmla="*/ 0 w 10051802"/>
              <a:gd name="connsiteY3" fmla="*/ 2471302 h 4738636"/>
              <a:gd name="connsiteX4" fmla="*/ 0 w 10051802"/>
              <a:gd name="connsiteY4" fmla="*/ 1178112 h 4738636"/>
              <a:gd name="connsiteX5" fmla="*/ 1567156 w 10051802"/>
              <a:gd name="connsiteY5" fmla="*/ 133802 h 4738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51802" h="4738636">
                <a:moveTo>
                  <a:pt x="1567156" y="0"/>
                </a:moveTo>
                <a:lnTo>
                  <a:pt x="10051802" y="4738636"/>
                </a:lnTo>
                <a:lnTo>
                  <a:pt x="3528618" y="4738636"/>
                </a:lnTo>
                <a:lnTo>
                  <a:pt x="0" y="2471302"/>
                </a:lnTo>
                <a:lnTo>
                  <a:pt x="0" y="1178112"/>
                </a:lnTo>
                <a:lnTo>
                  <a:pt x="1567156" y="13380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9" name="@png_pic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0" y="2316406"/>
            <a:ext cx="8858250" cy="3684344"/>
          </a:xfrm>
          <a:prstGeom prst="rect">
            <a:avLst/>
          </a:prstGeom>
          <a:noFill/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3561735" y="2186821"/>
            <a:ext cx="4953164" cy="1350000"/>
          </a:xfrm>
        </p:spPr>
        <p:txBody>
          <a:bodyPr anchor="b"/>
          <a:lstStyle>
            <a:lvl1pPr algn="r">
              <a:lnSpc>
                <a:spcPct val="100000"/>
              </a:lnSpc>
              <a:defRPr sz="4500"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629099" y="1124636"/>
            <a:ext cx="7305226" cy="378000"/>
          </a:xfrm>
        </p:spPr>
        <p:txBody>
          <a:bodyPr vert="horz" lIns="0" tIns="0" rIns="0" bIns="0"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50"/>
              </a:spcBef>
              <a:buClrTx/>
              <a:buSzTx/>
              <a:buFont typeface="Arial" panose="020B0604020202020204" pitchFamily="34" charset="0"/>
              <a:buNone/>
              <a:defRPr kumimoji="0" lang="en-US" sz="900" b="0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pPr lvl="0"/>
            <a:r>
              <a:rPr>
                <a:latin typeface="+mn-lt"/>
                <a:sym typeface="+mn-ea"/>
              </a:rPr>
              <a:t>Click to add text</a:t>
            </a:r>
            <a:endParaRPr>
              <a:sym typeface="+mn-ea"/>
            </a:endParaRPr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8"/>
            </p:custDataLst>
          </p:nvPr>
        </p:nvSpPr>
        <p:spPr>
          <a:xfrm>
            <a:off x="3561874" y="3536633"/>
            <a:ext cx="4953476" cy="378143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350"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pic>
        <p:nvPicPr>
          <p:cNvPr id="13" name="@svg_line"/>
          <p:cNvPicPr preferRelativeResize="0"/>
          <p:nvPr userDrawn="1">
            <p:custDataLst>
              <p:tags r:id="rId9"/>
            </p:custDataLst>
          </p:nvPr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17221" y="1494611"/>
            <a:ext cx="7938000" cy="13500"/>
          </a:xfrm>
          <a:prstGeom prst="rect">
            <a:avLst/>
          </a:prstGeom>
        </p:spPr>
      </p:pic>
      <p:sp>
        <p:nvSpPr>
          <p:cNvPr id="11" name="任意多边形: 形状 10"/>
          <p:cNvSpPr/>
          <p:nvPr userDrawn="1">
            <p:custDataLst>
              <p:tags r:id="rId12"/>
            </p:custDataLst>
          </p:nvPr>
        </p:nvSpPr>
        <p:spPr>
          <a:xfrm>
            <a:off x="8122069" y="1253692"/>
            <a:ext cx="381851" cy="96323"/>
          </a:xfrm>
          <a:custGeom>
            <a:avLst/>
            <a:gdLst>
              <a:gd name="connsiteX0" fmla="*/ 381850 w 509134"/>
              <a:gd name="connsiteY0" fmla="*/ 64215 h 128430"/>
              <a:gd name="connsiteX1" fmla="*/ 445492 w 509134"/>
              <a:gd name="connsiteY1" fmla="*/ 64215 h 128430"/>
              <a:gd name="connsiteX2" fmla="*/ 445492 w 509134"/>
              <a:gd name="connsiteY2" fmla="*/ 128430 h 128430"/>
              <a:gd name="connsiteX3" fmla="*/ 381850 w 509134"/>
              <a:gd name="connsiteY3" fmla="*/ 128430 h 128430"/>
              <a:gd name="connsiteX4" fmla="*/ 127283 w 509134"/>
              <a:gd name="connsiteY4" fmla="*/ 64215 h 128430"/>
              <a:gd name="connsiteX5" fmla="*/ 190925 w 509134"/>
              <a:gd name="connsiteY5" fmla="*/ 64215 h 128430"/>
              <a:gd name="connsiteX6" fmla="*/ 190925 w 509134"/>
              <a:gd name="connsiteY6" fmla="*/ 128430 h 128430"/>
              <a:gd name="connsiteX7" fmla="*/ 127283 w 509134"/>
              <a:gd name="connsiteY7" fmla="*/ 128430 h 128430"/>
              <a:gd name="connsiteX8" fmla="*/ 445492 w 509134"/>
              <a:gd name="connsiteY8" fmla="*/ 0 h 128430"/>
              <a:gd name="connsiteX9" fmla="*/ 509134 w 509134"/>
              <a:gd name="connsiteY9" fmla="*/ 0 h 128430"/>
              <a:gd name="connsiteX10" fmla="*/ 509134 w 509134"/>
              <a:gd name="connsiteY10" fmla="*/ 64215 h 128430"/>
              <a:gd name="connsiteX11" fmla="*/ 445492 w 509134"/>
              <a:gd name="connsiteY11" fmla="*/ 64215 h 128430"/>
              <a:gd name="connsiteX12" fmla="*/ 318208 w 509134"/>
              <a:gd name="connsiteY12" fmla="*/ 0 h 128430"/>
              <a:gd name="connsiteX13" fmla="*/ 381850 w 509134"/>
              <a:gd name="connsiteY13" fmla="*/ 0 h 128430"/>
              <a:gd name="connsiteX14" fmla="*/ 381850 w 509134"/>
              <a:gd name="connsiteY14" fmla="*/ 64215 h 128430"/>
              <a:gd name="connsiteX15" fmla="*/ 318209 w 509134"/>
              <a:gd name="connsiteY15" fmla="*/ 64215 h 128430"/>
              <a:gd name="connsiteX16" fmla="*/ 318209 w 509134"/>
              <a:gd name="connsiteY16" fmla="*/ 128430 h 128430"/>
              <a:gd name="connsiteX17" fmla="*/ 254567 w 509134"/>
              <a:gd name="connsiteY17" fmla="*/ 128430 h 128430"/>
              <a:gd name="connsiteX18" fmla="*/ 254567 w 509134"/>
              <a:gd name="connsiteY18" fmla="*/ 64215 h 128430"/>
              <a:gd name="connsiteX19" fmla="*/ 318208 w 509134"/>
              <a:gd name="connsiteY19" fmla="*/ 64215 h 128430"/>
              <a:gd name="connsiteX20" fmla="*/ 190925 w 509134"/>
              <a:gd name="connsiteY20" fmla="*/ 0 h 128430"/>
              <a:gd name="connsiteX21" fmla="*/ 254567 w 509134"/>
              <a:gd name="connsiteY21" fmla="*/ 0 h 128430"/>
              <a:gd name="connsiteX22" fmla="*/ 254567 w 509134"/>
              <a:gd name="connsiteY22" fmla="*/ 64215 h 128430"/>
              <a:gd name="connsiteX23" fmla="*/ 190925 w 509134"/>
              <a:gd name="connsiteY23" fmla="*/ 64215 h 128430"/>
              <a:gd name="connsiteX24" fmla="*/ 63641 w 509134"/>
              <a:gd name="connsiteY24" fmla="*/ 0 h 128430"/>
              <a:gd name="connsiteX25" fmla="*/ 127283 w 509134"/>
              <a:gd name="connsiteY25" fmla="*/ 0 h 128430"/>
              <a:gd name="connsiteX26" fmla="*/ 127283 w 509134"/>
              <a:gd name="connsiteY26" fmla="*/ 64215 h 128430"/>
              <a:gd name="connsiteX27" fmla="*/ 63642 w 509134"/>
              <a:gd name="connsiteY27" fmla="*/ 64215 h 128430"/>
              <a:gd name="connsiteX28" fmla="*/ 63642 w 509134"/>
              <a:gd name="connsiteY28" fmla="*/ 128430 h 128430"/>
              <a:gd name="connsiteX29" fmla="*/ 0 w 509134"/>
              <a:gd name="connsiteY29" fmla="*/ 128430 h 128430"/>
              <a:gd name="connsiteX30" fmla="*/ 0 w 509134"/>
              <a:gd name="connsiteY30" fmla="*/ 64215 h 128430"/>
              <a:gd name="connsiteX31" fmla="*/ 63641 w 509134"/>
              <a:gd name="connsiteY31" fmla="*/ 64215 h 128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09134" h="128430">
                <a:moveTo>
                  <a:pt x="381850" y="64215"/>
                </a:moveTo>
                <a:lnTo>
                  <a:pt x="445492" y="64215"/>
                </a:lnTo>
                <a:lnTo>
                  <a:pt x="445492" y="128430"/>
                </a:lnTo>
                <a:lnTo>
                  <a:pt x="381850" y="128430"/>
                </a:lnTo>
                <a:close/>
                <a:moveTo>
                  <a:pt x="127283" y="64215"/>
                </a:moveTo>
                <a:lnTo>
                  <a:pt x="190925" y="64215"/>
                </a:lnTo>
                <a:lnTo>
                  <a:pt x="190925" y="128430"/>
                </a:lnTo>
                <a:lnTo>
                  <a:pt x="127283" y="128430"/>
                </a:lnTo>
                <a:close/>
                <a:moveTo>
                  <a:pt x="445492" y="0"/>
                </a:moveTo>
                <a:lnTo>
                  <a:pt x="509134" y="0"/>
                </a:lnTo>
                <a:lnTo>
                  <a:pt x="509134" y="64215"/>
                </a:lnTo>
                <a:lnTo>
                  <a:pt x="445492" y="64215"/>
                </a:lnTo>
                <a:close/>
                <a:moveTo>
                  <a:pt x="318208" y="0"/>
                </a:moveTo>
                <a:lnTo>
                  <a:pt x="381850" y="0"/>
                </a:lnTo>
                <a:lnTo>
                  <a:pt x="381850" y="64215"/>
                </a:lnTo>
                <a:lnTo>
                  <a:pt x="318209" y="64215"/>
                </a:lnTo>
                <a:lnTo>
                  <a:pt x="318209" y="128430"/>
                </a:lnTo>
                <a:lnTo>
                  <a:pt x="254567" y="128430"/>
                </a:lnTo>
                <a:lnTo>
                  <a:pt x="254567" y="64215"/>
                </a:lnTo>
                <a:lnTo>
                  <a:pt x="318208" y="64215"/>
                </a:lnTo>
                <a:close/>
                <a:moveTo>
                  <a:pt x="190925" y="0"/>
                </a:moveTo>
                <a:lnTo>
                  <a:pt x="254567" y="0"/>
                </a:lnTo>
                <a:lnTo>
                  <a:pt x="254567" y="64215"/>
                </a:lnTo>
                <a:lnTo>
                  <a:pt x="190925" y="64215"/>
                </a:lnTo>
                <a:close/>
                <a:moveTo>
                  <a:pt x="63641" y="0"/>
                </a:moveTo>
                <a:lnTo>
                  <a:pt x="127283" y="0"/>
                </a:lnTo>
                <a:lnTo>
                  <a:pt x="127283" y="64215"/>
                </a:lnTo>
                <a:lnTo>
                  <a:pt x="63642" y="64215"/>
                </a:lnTo>
                <a:lnTo>
                  <a:pt x="63642" y="128430"/>
                </a:lnTo>
                <a:lnTo>
                  <a:pt x="0" y="128430"/>
                </a:lnTo>
                <a:lnTo>
                  <a:pt x="0" y="64215"/>
                </a:lnTo>
                <a:lnTo>
                  <a:pt x="63641" y="64215"/>
                </a:lnTo>
                <a:close/>
              </a:path>
            </a:pathLst>
          </a:custGeom>
          <a:solidFill>
            <a:schemeClr val="accent1"/>
          </a:solidFill>
          <a:ln w="63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bg2">
                <a:lumMod val="50000"/>
                <a:lumOff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23" name="矩形 22"/>
          <p:cNvSpPr/>
          <p:nvPr userDrawn="1">
            <p:custDataLst>
              <p:tags r:id="rId4"/>
            </p:custDataLst>
          </p:nvPr>
        </p:nvSpPr>
        <p:spPr>
          <a:xfrm>
            <a:off x="6520815" y="857250"/>
            <a:ext cx="1740218" cy="2847975"/>
          </a:xfrm>
          <a:prstGeom prst="rect">
            <a:avLst/>
          </a:prstGeom>
          <a:gradFill>
            <a:gsLst>
              <a:gs pos="28000">
                <a:schemeClr val="accent2"/>
              </a:gs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39" name="图片 38" descr="资源 1@4x-8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/>
          <a:srcRect r="14083"/>
          <a:stretch>
            <a:fillRect/>
          </a:stretch>
        </p:blipFill>
        <p:spPr>
          <a:xfrm>
            <a:off x="4615815" y="2227898"/>
            <a:ext cx="4528185" cy="3772853"/>
          </a:xfrm>
          <a:prstGeom prst="rect">
            <a:avLst/>
          </a:prstGeom>
        </p:spPr>
      </p:pic>
      <p:grpSp>
        <p:nvGrpSpPr>
          <p:cNvPr id="25" name="组合 24"/>
          <p:cNvGrpSpPr/>
          <p:nvPr userDrawn="1">
            <p:custDataLst>
              <p:tags r:id="rId7"/>
            </p:custDataLst>
          </p:nvPr>
        </p:nvGrpSpPr>
        <p:grpSpPr>
          <a:xfrm>
            <a:off x="426720" y="2122646"/>
            <a:ext cx="2173129" cy="135255"/>
            <a:chOff x="960" y="3138"/>
            <a:chExt cx="4563" cy="284"/>
          </a:xfrm>
          <a:gradFill>
            <a:gsLst>
              <a:gs pos="0">
                <a:schemeClr val="accent1"/>
              </a:gs>
              <a:gs pos="25000">
                <a:schemeClr val="accent2"/>
              </a:gs>
              <a:gs pos="100000">
                <a:schemeClr val="accent2">
                  <a:alpha val="70000"/>
                </a:schemeClr>
              </a:gs>
            </a:gsLst>
            <a:lin ang="0" scaled="0"/>
          </a:gradFill>
        </p:grpSpPr>
        <p:grpSp>
          <p:nvGrpSpPr>
            <p:cNvPr id="26" name="组合 25"/>
            <p:cNvGrpSpPr/>
            <p:nvPr/>
          </p:nvGrpSpPr>
          <p:grpSpPr>
            <a:xfrm>
              <a:off x="960" y="3138"/>
              <a:ext cx="1910" cy="284"/>
              <a:chOff x="930" y="1845"/>
              <a:chExt cx="1709" cy="254"/>
            </a:xfrm>
            <a:grpFill/>
          </p:grpSpPr>
          <p:sp>
            <p:nvSpPr>
              <p:cNvPr id="28" name="平行四边形 27"/>
              <p:cNvSpPr/>
              <p:nvPr>
                <p:custDataLst>
                  <p:tags r:id="rId8"/>
                </p:custDataLst>
              </p:nvPr>
            </p:nvSpPr>
            <p:spPr>
              <a:xfrm>
                <a:off x="930" y="1845"/>
                <a:ext cx="285" cy="255"/>
              </a:xfrm>
              <a:prstGeom prst="parallelogram">
                <a:avLst>
                  <a:gd name="adj" fmla="val 3294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lt1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9" name="平行四边形 28"/>
              <p:cNvSpPr/>
              <p:nvPr>
                <p:custDataLst>
                  <p:tags r:id="rId9"/>
                </p:custDataLst>
              </p:nvPr>
            </p:nvSpPr>
            <p:spPr>
              <a:xfrm>
                <a:off x="1215" y="1845"/>
                <a:ext cx="285" cy="255"/>
              </a:xfrm>
              <a:prstGeom prst="parallelogram">
                <a:avLst>
                  <a:gd name="adj" fmla="val 3294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lt1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30" name="平行四边形 29"/>
              <p:cNvSpPr/>
              <p:nvPr>
                <p:custDataLst>
                  <p:tags r:id="rId10"/>
                </p:custDataLst>
              </p:nvPr>
            </p:nvSpPr>
            <p:spPr>
              <a:xfrm>
                <a:off x="1500" y="1845"/>
                <a:ext cx="285" cy="255"/>
              </a:xfrm>
              <a:prstGeom prst="parallelogram">
                <a:avLst>
                  <a:gd name="adj" fmla="val 3294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lt1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31" name="平行四边形 30"/>
              <p:cNvSpPr/>
              <p:nvPr>
                <p:custDataLst>
                  <p:tags r:id="rId11"/>
                </p:custDataLst>
              </p:nvPr>
            </p:nvSpPr>
            <p:spPr>
              <a:xfrm>
                <a:off x="1785" y="1845"/>
                <a:ext cx="285" cy="255"/>
              </a:xfrm>
              <a:prstGeom prst="parallelogram">
                <a:avLst>
                  <a:gd name="adj" fmla="val 3294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lt1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32" name="平行四边形 31"/>
              <p:cNvSpPr/>
              <p:nvPr>
                <p:custDataLst>
                  <p:tags r:id="rId12"/>
                </p:custDataLst>
              </p:nvPr>
            </p:nvSpPr>
            <p:spPr>
              <a:xfrm>
                <a:off x="2070" y="1845"/>
                <a:ext cx="285" cy="255"/>
              </a:xfrm>
              <a:prstGeom prst="parallelogram">
                <a:avLst>
                  <a:gd name="adj" fmla="val 3294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lt1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33" name="平行四边形 32"/>
              <p:cNvSpPr/>
              <p:nvPr>
                <p:custDataLst>
                  <p:tags r:id="rId13"/>
                </p:custDataLst>
              </p:nvPr>
            </p:nvSpPr>
            <p:spPr>
              <a:xfrm>
                <a:off x="2355" y="1845"/>
                <a:ext cx="285" cy="255"/>
              </a:xfrm>
              <a:prstGeom prst="parallelogram">
                <a:avLst>
                  <a:gd name="adj" fmla="val 3294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lt1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</p:grpSp>
        <p:cxnSp>
          <p:nvCxnSpPr>
            <p:cNvPr id="27" name="直接连接符 26"/>
            <p:cNvCxnSpPr/>
            <p:nvPr>
              <p:custDataLst>
                <p:tags r:id="rId14"/>
              </p:custDataLst>
            </p:nvPr>
          </p:nvCxnSpPr>
          <p:spPr>
            <a:xfrm>
              <a:off x="2775" y="3411"/>
              <a:ext cx="2748" cy="0"/>
            </a:xfrm>
            <a:prstGeom prst="line">
              <a:avLst/>
            </a:prstGeom>
            <a:grpFill/>
            <a:ln w="12700">
              <a:gradFill>
                <a:gsLst>
                  <a:gs pos="85000">
                    <a:schemeClr val="accent2">
                      <a:alpha val="5000"/>
                    </a:schemeClr>
                  </a:gs>
                  <a:gs pos="0">
                    <a:schemeClr val="accent2">
                      <a:alpha val="70000"/>
                    </a:schemeClr>
                  </a:gs>
                </a:gsLst>
                <a:lin ang="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椭圆 34"/>
          <p:cNvSpPr/>
          <p:nvPr userDrawn="1">
            <p:custDataLst>
              <p:tags r:id="rId15"/>
            </p:custDataLst>
          </p:nvPr>
        </p:nvSpPr>
        <p:spPr>
          <a:xfrm>
            <a:off x="419576" y="4791551"/>
            <a:ext cx="298133" cy="298133"/>
          </a:xfrm>
          <a:prstGeom prst="ellipse">
            <a:avLst/>
          </a:prstGeom>
          <a:gradFill>
            <a:gsLst>
              <a:gs pos="19000">
                <a:schemeClr val="accent2">
                  <a:alpha val="95000"/>
                </a:schemeClr>
              </a:gs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6" name="等腰三角形 35"/>
          <p:cNvSpPr/>
          <p:nvPr userDrawn="1">
            <p:custDataLst>
              <p:tags r:id="rId16"/>
            </p:custDataLst>
          </p:nvPr>
        </p:nvSpPr>
        <p:spPr>
          <a:xfrm rot="5400000">
            <a:off x="526256" y="4911566"/>
            <a:ext cx="85249" cy="5810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cxnSp>
        <p:nvCxnSpPr>
          <p:cNvPr id="37" name="直接连接符 36"/>
          <p:cNvCxnSpPr/>
          <p:nvPr userDrawn="1">
            <p:custDataLst>
              <p:tags r:id="rId17"/>
            </p:custDataLst>
          </p:nvPr>
        </p:nvCxnSpPr>
        <p:spPr>
          <a:xfrm flipH="1" flipV="1">
            <a:off x="856774" y="5102543"/>
            <a:ext cx="1390174" cy="476"/>
          </a:xfrm>
          <a:prstGeom prst="line">
            <a:avLst/>
          </a:prstGeom>
          <a:ln w="38100" cap="rnd">
            <a:gradFill>
              <a:gsLst>
                <a:gs pos="24000">
                  <a:schemeClr val="accent2">
                    <a:alpha val="5000"/>
                  </a:schemeClr>
                </a:gs>
                <a:gs pos="88000">
                  <a:schemeClr val="accent2">
                    <a:alpha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8"/>
            </p:custDataLst>
          </p:nvPr>
        </p:nvSpPr>
        <p:spPr>
          <a:xfrm>
            <a:off x="400050" y="2320766"/>
            <a:ext cx="6752273" cy="12844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 u="none" strike="noStrike" kern="1200" cap="none" spc="0" normalizeH="0">
                <a:solidFill>
                  <a:srgbClr val="FFFFFF"/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9"/>
            </p:custDataLst>
          </p:nvPr>
        </p:nvSpPr>
        <p:spPr>
          <a:xfrm>
            <a:off x="400049" y="3658766"/>
            <a:ext cx="4903471" cy="72900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u="none" strike="noStrike" kern="1200" cap="none" spc="0" normalizeH="0" baseline="0">
                <a:gradFill>
                  <a:gsLst>
                    <a:gs pos="0">
                      <a:schemeClr val="accent1"/>
                    </a:gs>
                    <a:gs pos="30000">
                      <a:schemeClr val="accent2">
                        <a:alpha val="95000"/>
                      </a:schemeClr>
                    </a:gs>
                    <a:gs pos="100000">
                      <a:schemeClr val="accent2">
                        <a:alpha val="50000"/>
                      </a:schemeClr>
                    </a:gs>
                  </a:gsLst>
                  <a:lin ang="2700000" scaled="0"/>
                </a:gradFill>
                <a:latin typeface="+mj-lt"/>
                <a:sym typeface="Arial" panose="020B0604020202020204" pitchFamily="34" charset="0"/>
              </a:defRPr>
            </a:lvl1pPr>
            <a:lvl2pPr marL="342900" indent="0" algn="ctr">
              <a:buNone/>
              <a:defRPr sz="1500">
                <a:latin typeface="+mj-lt"/>
              </a:defRPr>
            </a:lvl2pPr>
            <a:lvl3pPr marL="685800" indent="0" algn="ctr">
              <a:buNone/>
              <a:defRPr sz="1350">
                <a:latin typeface="+mj-lt"/>
              </a:defRPr>
            </a:lvl3pPr>
            <a:lvl4pPr marL="1028700" indent="0" algn="ctr">
              <a:buNone/>
              <a:defRPr sz="1200">
                <a:latin typeface="+mj-lt"/>
              </a:defRPr>
            </a:lvl4pPr>
            <a:lvl5pPr marL="1371600" indent="0" algn="ctr">
              <a:buNone/>
              <a:defRPr sz="1200">
                <a:latin typeface="+mj-lt"/>
              </a:defRPr>
            </a:lvl5pPr>
            <a:lvl6pPr marL="1714500" indent="0" algn="ctr">
              <a:buNone/>
              <a:defRPr sz="1200">
                <a:latin typeface="+mj-lt"/>
              </a:defRPr>
            </a:lvl6pPr>
            <a:lvl7pPr marL="2057400" indent="0" algn="ctr">
              <a:buNone/>
              <a:defRPr sz="1200">
                <a:latin typeface="+mj-lt"/>
              </a:defRPr>
            </a:lvl7pPr>
            <a:lvl8pPr marL="2400300" indent="0" algn="ctr">
              <a:buNone/>
              <a:defRPr sz="1200">
                <a:latin typeface="+mj-lt"/>
              </a:defRPr>
            </a:lvl8pPr>
            <a:lvl9pPr marL="2743200" indent="0" algn="ctr">
              <a:buNone/>
              <a:defRPr sz="1200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subtitle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0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2"/>
            </p:custDataLst>
          </p:nvPr>
        </p:nvSpPr>
        <p:spPr>
          <a:xfrm>
            <a:off x="6457950" y="5624513"/>
            <a:ext cx="2057400" cy="273844"/>
          </a:xfrm>
        </p:spPr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 hasCustomPrompt="1"/>
            <p:custDataLst>
              <p:tags r:id="rId23"/>
            </p:custDataLst>
          </p:nvPr>
        </p:nvSpPr>
        <p:spPr>
          <a:xfrm>
            <a:off x="400049" y="1208250"/>
            <a:ext cx="4903471" cy="3780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825" b="1" u="none" strike="noStrike" kern="1200" cap="none" spc="0" normalizeH="0">
                <a:gradFill>
                  <a:gsLst>
                    <a:gs pos="0">
                      <a:schemeClr val="accent1"/>
                    </a:gs>
                    <a:gs pos="30000">
                      <a:schemeClr val="accent2">
                        <a:alpha val="95000"/>
                      </a:schemeClr>
                    </a:gs>
                    <a:gs pos="100000">
                      <a:schemeClr val="accent2">
                        <a:alpha val="50000"/>
                      </a:schemeClr>
                    </a:gs>
                  </a:gsLst>
                  <a:lin ang="2700000" scaled="0"/>
                </a:gradFill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7" hasCustomPrompt="1"/>
            <p:custDataLst>
              <p:tags r:id="rId24"/>
            </p:custDataLst>
          </p:nvPr>
        </p:nvSpPr>
        <p:spPr>
          <a:xfrm>
            <a:off x="892809" y="4687411"/>
            <a:ext cx="4410711" cy="378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="1" u="none" strike="noStrike" kern="1200" cap="none" spc="0" normalizeH="0">
                <a:solidFill>
                  <a:srgbClr val="FFFFFF"/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/>
          <a:lstStyle>
            <a:lvl1pPr algn="l">
              <a:defRPr>
                <a:solidFill>
                  <a:schemeClr val="tx1"/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+mn-lt"/>
                <a:sym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+mn-lt"/>
              </a:defRPr>
            </a:lvl2pPr>
            <a:lvl3pPr>
              <a:defRPr>
                <a:solidFill>
                  <a:schemeClr val="tx1"/>
                </a:solidFill>
                <a:latin typeface="+mn-lt"/>
              </a:defRPr>
            </a:lvl3pPr>
            <a:lvl4pPr>
              <a:defRPr>
                <a:solidFill>
                  <a:schemeClr val="tx1"/>
                </a:solidFill>
                <a:latin typeface="+mn-lt"/>
              </a:defRPr>
            </a:lvl4pPr>
            <a:lvl5pPr>
              <a:defRPr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bg2">
                <a:lumMod val="50000"/>
                <a:lumOff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15" name="矩形 14"/>
          <p:cNvSpPr/>
          <p:nvPr userDrawn="1">
            <p:custDataLst>
              <p:tags r:id="rId4"/>
            </p:custDataLst>
          </p:nvPr>
        </p:nvSpPr>
        <p:spPr>
          <a:xfrm>
            <a:off x="771049" y="857250"/>
            <a:ext cx="1679734" cy="2847975"/>
          </a:xfrm>
          <a:prstGeom prst="rect">
            <a:avLst/>
          </a:prstGeom>
          <a:gradFill>
            <a:gsLst>
              <a:gs pos="28000">
                <a:schemeClr val="accent2"/>
              </a:gs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6" name="图片 15" descr="资源 2@4x-8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67653" y="2727484"/>
            <a:ext cx="3030379" cy="3037523"/>
          </a:xfrm>
          <a:prstGeom prst="rect">
            <a:avLst/>
          </a:prstGeom>
        </p:spPr>
      </p:pic>
      <p:pic>
        <p:nvPicPr>
          <p:cNvPr id="17" name="图片 16" descr="资源 1@4x-8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/>
          <a:srcRect l="10601"/>
          <a:stretch>
            <a:fillRect/>
          </a:stretch>
        </p:blipFill>
        <p:spPr>
          <a:xfrm>
            <a:off x="0" y="2340293"/>
            <a:ext cx="3940016" cy="349377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869633" y="1027748"/>
            <a:ext cx="2963228" cy="981551"/>
          </a:xfrm>
        </p:spPr>
        <p:txBody>
          <a:bodyPr anchor="b">
            <a:normAutofit/>
          </a:bodyPr>
          <a:lstStyle>
            <a:lvl1pPr algn="r">
              <a:defRPr sz="4050">
                <a:ln>
                  <a:gradFill>
                    <a:gsLst>
                      <a:gs pos="0">
                        <a:schemeClr val="accent2"/>
                      </a:gs>
                      <a:gs pos="100000">
                        <a:schemeClr val="accent2">
                          <a:alpha val="50000"/>
                        </a:schemeClr>
                      </a:gs>
                    </a:gsLst>
                    <a:lin ang="5400000" scaled="1"/>
                  </a:gradFill>
                </a:ln>
                <a:solidFill>
                  <a:srgbClr val="FFFFFF"/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bg2">
                <a:lumMod val="50000"/>
                <a:lumOff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4"/>
            </p:custDataLst>
          </p:nvPr>
        </p:nvSpPr>
        <p:spPr>
          <a:xfrm>
            <a:off x="7144" y="3221355"/>
            <a:ext cx="9136856" cy="1064895"/>
          </a:xfrm>
          <a:prstGeom prst="rect">
            <a:avLst/>
          </a:prstGeom>
          <a:gradFill>
            <a:gsLst>
              <a:gs pos="55000">
                <a:schemeClr val="accent2">
                  <a:alpha val="95000"/>
                </a:schemeClr>
              </a:gs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图片 9" descr="E:\【自产】\10.PPT\2023\精品模板\7.19\4x\资源 2@4x-8.png资源 2@4x-8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/>
          <a:srcRect l="2592" r="2592"/>
          <a:stretch>
            <a:fillRect/>
          </a:stretch>
        </p:blipFill>
        <p:spPr>
          <a:xfrm>
            <a:off x="5097304" y="1727835"/>
            <a:ext cx="3301365" cy="414956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747236" y="3442335"/>
            <a:ext cx="5118259" cy="1307783"/>
          </a:xfrm>
        </p:spPr>
        <p:txBody>
          <a:bodyPr anchor="t"/>
          <a:lstStyle>
            <a:lvl1pPr algn="l">
              <a:defRPr sz="3300">
                <a:solidFill>
                  <a:srgbClr val="FFFFFF"/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>
              <a:latin typeface="+mj-lt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 hasCustomPrompt="1"/>
            <p:custDataLst>
              <p:tags r:id="rId11"/>
            </p:custDataLst>
          </p:nvPr>
        </p:nvSpPr>
        <p:spPr>
          <a:xfrm>
            <a:off x="747349" y="2322881"/>
            <a:ext cx="4601892" cy="918000"/>
          </a:xfrm>
        </p:spPr>
        <p:txBody>
          <a:bodyPr wrap="none" anchor="b" anchorCtr="0">
            <a:normAutofit/>
          </a:bodyPr>
          <a:lstStyle>
            <a:lvl1pPr marL="0" indent="0" algn="l">
              <a:buNone/>
              <a:defRPr sz="4500" b="1" i="1">
                <a:gradFill>
                  <a:gsLst>
                    <a:gs pos="0">
                      <a:schemeClr val="accent1"/>
                    </a:gs>
                    <a:gs pos="49000">
                      <a:schemeClr val="accent2">
                        <a:alpha val="95000"/>
                      </a:schemeClr>
                    </a:gs>
                    <a:gs pos="100000">
                      <a:schemeClr val="accent2">
                        <a:alpha val="0"/>
                      </a:schemeClr>
                    </a:gs>
                  </a:gsLst>
                  <a:lin ang="5400000" scaled="0"/>
                </a:gradFill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 algn="l">
              <a:defRPr lang="en-US" dirty="0">
                <a:solidFill>
                  <a:schemeClr val="tx1"/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521970" y="1833563"/>
            <a:ext cx="3992880" cy="365688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n-lt"/>
                <a:sym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+mn-lt"/>
              </a:defRPr>
            </a:lvl2pPr>
            <a:lvl3pPr>
              <a:defRPr>
                <a:solidFill>
                  <a:schemeClr val="tx1"/>
                </a:solidFill>
                <a:latin typeface="+mn-lt"/>
              </a:defRPr>
            </a:lvl3pPr>
            <a:lvl4pPr>
              <a:defRPr>
                <a:solidFill>
                  <a:schemeClr val="tx1"/>
                </a:solidFill>
                <a:latin typeface="+mn-lt"/>
              </a:defRPr>
            </a:lvl4pPr>
            <a:lvl5pPr>
              <a:defRPr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4629150" y="1833563"/>
            <a:ext cx="3992880" cy="365688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n-lt"/>
                <a:sym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+mn-lt"/>
              </a:defRPr>
            </a:lvl2pPr>
            <a:lvl3pPr>
              <a:defRPr>
                <a:solidFill>
                  <a:schemeClr val="tx1"/>
                </a:solidFill>
                <a:latin typeface="+mn-lt"/>
              </a:defRPr>
            </a:lvl3pPr>
            <a:lvl4pPr>
              <a:defRPr>
                <a:solidFill>
                  <a:schemeClr val="tx1"/>
                </a:solidFill>
                <a:latin typeface="+mn-lt"/>
              </a:defRPr>
            </a:lvl4pPr>
            <a:lvl5pPr>
              <a:defRPr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21732" y="1127250"/>
            <a:ext cx="7886700" cy="648000"/>
          </a:xfrm>
        </p:spPr>
        <p:txBody>
          <a:bodyPr vert="horz" lIns="0" tIns="0" rIns="0" bIns="0" rtlCol="0" anchor="ctr">
            <a:normAutofit/>
          </a:bodyPr>
          <a:lstStyle>
            <a:lvl1pPr algn="l">
              <a:defRPr lang="en-US" dirty="0">
                <a:latin typeface="+mj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21970" y="1833563"/>
            <a:ext cx="3992880" cy="308477"/>
          </a:xfrm>
        </p:spPr>
        <p:txBody>
          <a:bodyPr anchor="b"/>
          <a:lstStyle>
            <a:lvl1pPr marL="0" indent="0">
              <a:buNone/>
              <a:defRPr sz="1800" b="1">
                <a:latin typeface="+mj-lt"/>
                <a:sym typeface="Arial" panose="020B0604020202020204" pitchFamily="34" charset="0"/>
              </a:defRPr>
            </a:lvl1pPr>
            <a:lvl2pPr marL="342900" indent="0">
              <a:buNone/>
              <a:defRPr sz="1500" b="1">
                <a:latin typeface="+mj-lt"/>
              </a:defRPr>
            </a:lvl2pPr>
            <a:lvl3pPr marL="685800" indent="0">
              <a:buNone/>
              <a:defRPr sz="1350" b="1">
                <a:latin typeface="+mj-lt"/>
              </a:defRPr>
            </a:lvl3pPr>
            <a:lvl4pPr marL="1028700" indent="0">
              <a:buNone/>
              <a:defRPr sz="1200" b="1">
                <a:latin typeface="+mj-lt"/>
              </a:defRPr>
            </a:lvl4pPr>
            <a:lvl5pPr marL="1371600" indent="0">
              <a:buNone/>
              <a:defRPr sz="1200" b="1">
                <a:latin typeface="+mj-lt"/>
              </a:defRPr>
            </a:lvl5pPr>
            <a:lvl6pPr marL="1714500" indent="0">
              <a:buNone/>
              <a:defRPr sz="1200" b="1">
                <a:latin typeface="+mj-lt"/>
              </a:defRPr>
            </a:lvl6pPr>
            <a:lvl7pPr marL="2057400" indent="0">
              <a:buNone/>
              <a:defRPr sz="1200" b="1">
                <a:latin typeface="+mj-lt"/>
              </a:defRPr>
            </a:lvl7pPr>
            <a:lvl8pPr marL="2400300" indent="0">
              <a:buNone/>
              <a:defRPr sz="1200" b="1">
                <a:latin typeface="+mj-lt"/>
              </a:defRPr>
            </a:lvl8pPr>
            <a:lvl9pPr marL="2743200" indent="0">
              <a:buNone/>
              <a:defRPr sz="12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521970" y="2263574"/>
            <a:ext cx="3992880" cy="3225207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629150" y="1833563"/>
            <a:ext cx="3992880" cy="308477"/>
          </a:xfrm>
        </p:spPr>
        <p:txBody>
          <a:bodyPr anchor="b"/>
          <a:lstStyle>
            <a:lvl1pPr marL="0" indent="0">
              <a:buNone/>
              <a:defRPr sz="1800" b="1">
                <a:latin typeface="+mj-lt"/>
                <a:sym typeface="Arial" panose="020B0604020202020204" pitchFamily="34" charset="0"/>
              </a:defRPr>
            </a:lvl1pPr>
            <a:lvl2pPr marL="342900" indent="0">
              <a:buNone/>
              <a:defRPr sz="1500" b="1">
                <a:latin typeface="+mj-lt"/>
              </a:defRPr>
            </a:lvl2pPr>
            <a:lvl3pPr marL="685800" indent="0">
              <a:buNone/>
              <a:defRPr sz="1350" b="1">
                <a:latin typeface="+mj-lt"/>
              </a:defRPr>
            </a:lvl3pPr>
            <a:lvl4pPr marL="1028700" indent="0">
              <a:buNone/>
              <a:defRPr sz="1200" b="1">
                <a:latin typeface="+mj-lt"/>
              </a:defRPr>
            </a:lvl4pPr>
            <a:lvl5pPr marL="1371600" indent="0">
              <a:buNone/>
              <a:defRPr sz="1200" b="1">
                <a:latin typeface="+mj-lt"/>
              </a:defRPr>
            </a:lvl5pPr>
            <a:lvl6pPr marL="1714500" indent="0">
              <a:buNone/>
              <a:defRPr sz="1200" b="1">
                <a:latin typeface="+mj-lt"/>
              </a:defRPr>
            </a:lvl6pPr>
            <a:lvl7pPr marL="2057400" indent="0">
              <a:buNone/>
              <a:defRPr sz="1200" b="1">
                <a:latin typeface="+mj-lt"/>
              </a:defRPr>
            </a:lvl7pPr>
            <a:lvl8pPr marL="2400300" indent="0">
              <a:buNone/>
              <a:defRPr sz="1200" b="1">
                <a:latin typeface="+mj-lt"/>
              </a:defRPr>
            </a:lvl8pPr>
            <a:lvl9pPr marL="2743200" indent="0">
              <a:buNone/>
              <a:defRPr sz="12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4629150" y="2263574"/>
            <a:ext cx="3992880" cy="3225207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/>
          <a:lstStyle>
            <a:lvl1pPr algn="ctr"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5" name="矩形 4"/>
          <p:cNvSpPr/>
          <p:nvPr userDrawn="1">
            <p:custDataLst>
              <p:tags r:id="rId5"/>
            </p:custDataLst>
          </p:nvPr>
        </p:nvSpPr>
        <p:spPr>
          <a:xfrm>
            <a:off x="0" y="857726"/>
            <a:ext cx="9144476" cy="5143024"/>
          </a:xfrm>
          <a:prstGeom prst="rect">
            <a:avLst/>
          </a:prstGeom>
          <a:gradFill>
            <a:gsLst>
              <a:gs pos="64000">
                <a:schemeClr val="bg2">
                  <a:lumMod val="90000"/>
                  <a:lumOff val="10000"/>
                  <a:alpha val="53000"/>
                </a:schemeClr>
              </a:gs>
              <a:gs pos="18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2"/>
            </p:custDataLst>
          </p:nvPr>
        </p:nvSpPr>
        <p:spPr>
          <a:xfrm>
            <a:off x="-476" y="857726"/>
            <a:ext cx="9144476" cy="5143024"/>
          </a:xfrm>
          <a:prstGeom prst="rect">
            <a:avLst/>
          </a:prstGeom>
          <a:gradFill>
            <a:gsLst>
              <a:gs pos="64000">
                <a:schemeClr val="bg2">
                  <a:lumMod val="90000"/>
                  <a:lumOff val="10000"/>
                  <a:alpha val="53000"/>
                </a:schemeClr>
              </a:gs>
              <a:gs pos="18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>
          <a:xfrm>
            <a:off x="521970" y="1127284"/>
            <a:ext cx="8101489" cy="4363403"/>
          </a:xfrm>
        </p:spPr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22446" y="959644"/>
            <a:ext cx="8098155" cy="648176"/>
          </a:xfrm>
        </p:spPr>
        <p:txBody>
          <a:bodyPr/>
          <a:lstStyle>
            <a:lvl1pPr algn="l">
              <a:defRPr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21970" y="1833563"/>
            <a:ext cx="8099316" cy="304165"/>
          </a:xfrm>
        </p:spPr>
        <p:txBody>
          <a:bodyPr anchor="t">
            <a:normAutofit/>
          </a:bodyPr>
          <a:lstStyle>
            <a:lvl1pPr marL="0" indent="0">
              <a:buNone/>
              <a:defRPr sz="1350" b="0">
                <a:latin typeface="+mj-lt"/>
                <a:sym typeface="Arial" panose="020B0604020202020204" pitchFamily="34" charset="0"/>
              </a:defRPr>
            </a:lvl1pPr>
            <a:lvl2pPr marL="342900" indent="0">
              <a:buNone/>
              <a:defRPr sz="1500" b="1">
                <a:latin typeface="+mj-lt"/>
              </a:defRPr>
            </a:lvl2pPr>
            <a:lvl3pPr marL="685800" indent="0">
              <a:buNone/>
              <a:defRPr sz="1350" b="1">
                <a:latin typeface="+mj-lt"/>
              </a:defRPr>
            </a:lvl3pPr>
            <a:lvl4pPr marL="1028700" indent="0">
              <a:buNone/>
              <a:defRPr sz="1200" b="1">
                <a:latin typeface="+mj-lt"/>
              </a:defRPr>
            </a:lvl4pPr>
            <a:lvl5pPr marL="1371600" indent="0">
              <a:buNone/>
              <a:defRPr sz="1200" b="1">
                <a:latin typeface="+mj-lt"/>
              </a:defRPr>
            </a:lvl5pPr>
            <a:lvl6pPr marL="1714500" indent="0">
              <a:buNone/>
              <a:defRPr sz="1200" b="1">
                <a:latin typeface="+mj-lt"/>
              </a:defRPr>
            </a:lvl6pPr>
            <a:lvl7pPr marL="2057400" indent="0">
              <a:buNone/>
              <a:defRPr sz="1200" b="1">
                <a:latin typeface="+mj-lt"/>
              </a:defRPr>
            </a:lvl7pPr>
            <a:lvl8pPr marL="2400300" indent="0">
              <a:buNone/>
              <a:defRPr sz="1200" b="1">
                <a:latin typeface="+mj-lt"/>
              </a:defRPr>
            </a:lvl8pPr>
            <a:lvl9pPr marL="2743200" indent="0">
              <a:buNone/>
              <a:defRPr sz="12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duotone>
              <a:prstClr val="black"/>
              <a:schemeClr val="bg2">
                <a:lumMod val="50000"/>
                <a:lumOff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4"/>
            </p:custDataLst>
          </p:nvPr>
        </p:nvSpPr>
        <p:spPr>
          <a:xfrm>
            <a:off x="6520815" y="857250"/>
            <a:ext cx="1740218" cy="2847975"/>
          </a:xfrm>
          <a:prstGeom prst="rect">
            <a:avLst/>
          </a:prstGeom>
          <a:gradFill>
            <a:gsLst>
              <a:gs pos="28000">
                <a:schemeClr val="accent2"/>
              </a:gs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2" name="图片 11" descr="资源 1@4x-8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/>
          <a:srcRect r="14083"/>
          <a:stretch>
            <a:fillRect/>
          </a:stretch>
        </p:blipFill>
        <p:spPr>
          <a:xfrm>
            <a:off x="4615815" y="2227898"/>
            <a:ext cx="4528185" cy="3772853"/>
          </a:xfrm>
          <a:prstGeom prst="rect">
            <a:avLst/>
          </a:prstGeom>
        </p:spPr>
      </p:pic>
      <p:sp>
        <p:nvSpPr>
          <p:cNvPr id="14" name="椭圆 13"/>
          <p:cNvSpPr/>
          <p:nvPr userDrawn="1">
            <p:custDataLst>
              <p:tags r:id="rId7"/>
            </p:custDataLst>
          </p:nvPr>
        </p:nvSpPr>
        <p:spPr>
          <a:xfrm>
            <a:off x="419576" y="4642961"/>
            <a:ext cx="298133" cy="298133"/>
          </a:xfrm>
          <a:prstGeom prst="ellipse">
            <a:avLst/>
          </a:prstGeom>
          <a:gradFill>
            <a:gsLst>
              <a:gs pos="19000">
                <a:schemeClr val="accent2">
                  <a:alpha val="95000"/>
                </a:schemeClr>
              </a:gs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5" name="等腰三角形 14"/>
          <p:cNvSpPr/>
          <p:nvPr userDrawn="1">
            <p:custDataLst>
              <p:tags r:id="rId8"/>
            </p:custDataLst>
          </p:nvPr>
        </p:nvSpPr>
        <p:spPr>
          <a:xfrm rot="5400000">
            <a:off x="526256" y="4762976"/>
            <a:ext cx="85249" cy="58103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cxnSp>
        <p:nvCxnSpPr>
          <p:cNvPr id="16" name="直接连接符 15"/>
          <p:cNvCxnSpPr/>
          <p:nvPr userDrawn="1">
            <p:custDataLst>
              <p:tags r:id="rId9"/>
            </p:custDataLst>
          </p:nvPr>
        </p:nvCxnSpPr>
        <p:spPr>
          <a:xfrm flipH="1" flipV="1">
            <a:off x="856774" y="4953953"/>
            <a:ext cx="1390174" cy="476"/>
          </a:xfrm>
          <a:prstGeom prst="line">
            <a:avLst/>
          </a:prstGeom>
          <a:ln w="38100" cap="rnd">
            <a:gradFill>
              <a:gsLst>
                <a:gs pos="24000">
                  <a:schemeClr val="accent2">
                    <a:alpha val="5000"/>
                  </a:schemeClr>
                </a:gs>
                <a:gs pos="88000">
                  <a:schemeClr val="accent2">
                    <a:alpha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10"/>
            </p:custDataLst>
          </p:nvPr>
        </p:nvSpPr>
        <p:spPr>
          <a:xfrm>
            <a:off x="417635" y="2266130"/>
            <a:ext cx="4908745" cy="1350000"/>
          </a:xfrm>
        </p:spPr>
        <p:txBody>
          <a:bodyPr anchor="b"/>
          <a:lstStyle>
            <a:lvl1pPr algn="l">
              <a:lnSpc>
                <a:spcPct val="100000"/>
              </a:lnSpc>
              <a:defRPr sz="4500">
                <a:solidFill>
                  <a:srgbClr val="FFFFFF"/>
                </a:solidFill>
                <a:latin typeface="+mj-lt"/>
                <a:sym typeface="Arial" panose="020B0604020202020204" pitchFamily="34" charset="0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 userDrawn="1">
            <p:ph type="subTitle" idx="1" hasCustomPrompt="1"/>
            <p:custDataLst>
              <p:tags r:id="rId11"/>
            </p:custDataLst>
          </p:nvPr>
        </p:nvSpPr>
        <p:spPr>
          <a:xfrm>
            <a:off x="417635" y="3724130"/>
            <a:ext cx="4908745" cy="729000"/>
          </a:xfrm>
        </p:spPr>
        <p:txBody>
          <a:bodyPr lIns="72000">
            <a:normAutofit/>
          </a:bodyPr>
          <a:lstStyle>
            <a:lvl1pPr marL="0" indent="0" algn="l">
              <a:lnSpc>
                <a:spcPct val="100000"/>
              </a:lnSpc>
              <a:buNone/>
              <a:defRPr sz="1350">
                <a:gradFill>
                  <a:gsLst>
                    <a:gs pos="0">
                      <a:schemeClr val="accent1"/>
                    </a:gs>
                    <a:gs pos="70000">
                      <a:schemeClr val="accent2">
                        <a:alpha val="70000"/>
                      </a:schemeClr>
                    </a:gs>
                    <a:gs pos="100000">
                      <a:schemeClr val="accent2">
                        <a:alpha val="15000"/>
                      </a:schemeClr>
                    </a:gs>
                  </a:gsLst>
                  <a:lin ang="0" scaled="0"/>
                </a:gradFill>
                <a:latin typeface="+mj-lt"/>
                <a:sym typeface="Arial" panose="020B0604020202020204" pitchFamily="34" charset="0"/>
              </a:defRPr>
            </a:lvl1pPr>
            <a:lvl2pPr marL="342900" indent="0" algn="ctr">
              <a:buNone/>
              <a:defRPr sz="1500">
                <a:latin typeface="+mj-lt"/>
              </a:defRPr>
            </a:lvl2pPr>
            <a:lvl3pPr marL="685800" indent="0" algn="ctr">
              <a:buNone/>
              <a:defRPr sz="1350">
                <a:latin typeface="+mj-lt"/>
              </a:defRPr>
            </a:lvl3pPr>
            <a:lvl4pPr marL="1028700" indent="0" algn="ctr">
              <a:buNone/>
              <a:defRPr sz="1200">
                <a:latin typeface="+mj-lt"/>
              </a:defRPr>
            </a:lvl4pPr>
            <a:lvl5pPr marL="1371600" indent="0" algn="ctr">
              <a:buNone/>
              <a:defRPr sz="1200">
                <a:latin typeface="+mj-lt"/>
              </a:defRPr>
            </a:lvl5pPr>
            <a:lvl6pPr marL="1714500" indent="0" algn="ctr">
              <a:buNone/>
              <a:defRPr sz="1200">
                <a:latin typeface="+mj-lt"/>
              </a:defRPr>
            </a:lvl6pPr>
            <a:lvl7pPr marL="2057400" indent="0" algn="ctr">
              <a:buNone/>
              <a:defRPr sz="1200">
                <a:latin typeface="+mj-lt"/>
              </a:defRPr>
            </a:lvl7pPr>
            <a:lvl8pPr marL="2400300" indent="0" algn="ctr">
              <a:buNone/>
              <a:defRPr sz="1200">
                <a:latin typeface="+mj-lt"/>
              </a:defRPr>
            </a:lvl8pPr>
            <a:lvl9pPr marL="2743200" indent="0" algn="ctr">
              <a:buNone/>
              <a:defRPr sz="1200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subtitle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14"/>
            </p:custDataLst>
          </p:nvPr>
        </p:nvSpPr>
        <p:spPr>
          <a:xfrm>
            <a:off x="6457950" y="5624513"/>
            <a:ext cx="2057400" cy="273844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9" name="文本占位符 23"/>
          <p:cNvSpPr>
            <a:spLocks noGrp="1"/>
          </p:cNvSpPr>
          <p:nvPr userDrawn="1">
            <p:ph type="body" sz="quarter" idx="17" hasCustomPrompt="1"/>
            <p:custDataLst>
              <p:tags r:id="rId15"/>
            </p:custDataLst>
          </p:nvPr>
        </p:nvSpPr>
        <p:spPr>
          <a:xfrm>
            <a:off x="905999" y="4555523"/>
            <a:ext cx="4420382" cy="378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="1">
                <a:solidFill>
                  <a:srgbClr val="FFFFFF"/>
                </a:solidFill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11" name="文本占位符 9"/>
          <p:cNvSpPr>
            <a:spLocks noGrp="1"/>
          </p:cNvSpPr>
          <p:nvPr userDrawn="1">
            <p:ph type="body" sz="quarter" idx="13" hasCustomPrompt="1"/>
            <p:custDataLst>
              <p:tags r:id="rId16"/>
            </p:custDataLst>
          </p:nvPr>
        </p:nvSpPr>
        <p:spPr>
          <a:xfrm>
            <a:off x="400049" y="1208250"/>
            <a:ext cx="4926331" cy="3780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825" b="1">
                <a:gradFill>
                  <a:gsLst>
                    <a:gs pos="0">
                      <a:schemeClr val="accent1"/>
                    </a:gs>
                    <a:gs pos="30000">
                      <a:schemeClr val="accent2">
                        <a:alpha val="95000"/>
                      </a:schemeClr>
                    </a:gs>
                    <a:gs pos="100000">
                      <a:schemeClr val="accent2">
                        <a:alpha val="50000"/>
                      </a:schemeClr>
                    </a:gs>
                  </a:gsLst>
                  <a:lin ang="2700000" scaled="0"/>
                </a:gradFill>
                <a:latin typeface="+mn-lt"/>
                <a:sym typeface="Arial" panose="020B0604020202020204" pitchFamily="34" charset="0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grpSp>
        <p:nvGrpSpPr>
          <p:cNvPr id="18" name="组合 17"/>
          <p:cNvGrpSpPr/>
          <p:nvPr userDrawn="1">
            <p:custDataLst>
              <p:tags r:id="rId17"/>
            </p:custDataLst>
          </p:nvPr>
        </p:nvGrpSpPr>
        <p:grpSpPr>
          <a:xfrm>
            <a:off x="426720" y="2536984"/>
            <a:ext cx="909638" cy="135255"/>
            <a:chOff x="930" y="1845"/>
            <a:chExt cx="1709" cy="254"/>
          </a:xfrm>
          <a:gradFill>
            <a:gsLst>
              <a:gs pos="0">
                <a:schemeClr val="accent1"/>
              </a:gs>
              <a:gs pos="25000">
                <a:schemeClr val="accent2"/>
              </a:gs>
              <a:gs pos="100000">
                <a:schemeClr val="accent2">
                  <a:alpha val="70000"/>
                </a:schemeClr>
              </a:gs>
            </a:gsLst>
            <a:lin ang="0" scaled="0"/>
          </a:gradFill>
        </p:grpSpPr>
        <p:sp>
          <p:nvSpPr>
            <p:cNvPr id="20" name="平行四边形 19"/>
            <p:cNvSpPr/>
            <p:nvPr>
              <p:custDataLst>
                <p:tags r:id="rId18"/>
              </p:custDataLst>
            </p:nvPr>
          </p:nvSpPr>
          <p:spPr>
            <a:xfrm>
              <a:off x="930" y="1845"/>
              <a:ext cx="285" cy="255"/>
            </a:xfrm>
            <a:prstGeom prst="parallelogram">
              <a:avLst>
                <a:gd name="adj" fmla="val 329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lt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1" name="平行四边形 20"/>
            <p:cNvSpPr/>
            <p:nvPr>
              <p:custDataLst>
                <p:tags r:id="rId19"/>
              </p:custDataLst>
            </p:nvPr>
          </p:nvSpPr>
          <p:spPr>
            <a:xfrm>
              <a:off x="1215" y="1845"/>
              <a:ext cx="285" cy="255"/>
            </a:xfrm>
            <a:prstGeom prst="parallelogram">
              <a:avLst>
                <a:gd name="adj" fmla="val 329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lt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2" name="平行四边形 21"/>
            <p:cNvSpPr/>
            <p:nvPr>
              <p:custDataLst>
                <p:tags r:id="rId20"/>
              </p:custDataLst>
            </p:nvPr>
          </p:nvSpPr>
          <p:spPr>
            <a:xfrm>
              <a:off x="1500" y="1845"/>
              <a:ext cx="285" cy="255"/>
            </a:xfrm>
            <a:prstGeom prst="parallelogram">
              <a:avLst>
                <a:gd name="adj" fmla="val 329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lt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3" name="平行四边形 22"/>
            <p:cNvSpPr/>
            <p:nvPr>
              <p:custDataLst>
                <p:tags r:id="rId21"/>
              </p:custDataLst>
            </p:nvPr>
          </p:nvSpPr>
          <p:spPr>
            <a:xfrm>
              <a:off x="1785" y="1845"/>
              <a:ext cx="285" cy="255"/>
            </a:xfrm>
            <a:prstGeom prst="parallelogram">
              <a:avLst>
                <a:gd name="adj" fmla="val 329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lt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4" name="平行四边形 23"/>
            <p:cNvSpPr/>
            <p:nvPr>
              <p:custDataLst>
                <p:tags r:id="rId22"/>
              </p:custDataLst>
            </p:nvPr>
          </p:nvSpPr>
          <p:spPr>
            <a:xfrm>
              <a:off x="2070" y="1845"/>
              <a:ext cx="285" cy="255"/>
            </a:xfrm>
            <a:prstGeom prst="parallelogram">
              <a:avLst>
                <a:gd name="adj" fmla="val 329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>
                <a:solidFill>
                  <a:schemeClr val="lt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5" name="平行四边形 24"/>
            <p:cNvSpPr/>
            <p:nvPr>
              <p:custDataLst>
                <p:tags r:id="rId23"/>
              </p:custDataLst>
            </p:nvPr>
          </p:nvSpPr>
          <p:spPr>
            <a:xfrm>
              <a:off x="2355" y="1845"/>
              <a:ext cx="285" cy="255"/>
            </a:xfrm>
            <a:prstGeom prst="parallelogram">
              <a:avLst>
                <a:gd name="adj" fmla="val 329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lt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cxnSp>
        <p:nvCxnSpPr>
          <p:cNvPr id="19" name="直接连接符 18"/>
          <p:cNvCxnSpPr/>
          <p:nvPr userDrawn="1">
            <p:custDataLst>
              <p:tags r:id="rId24"/>
            </p:custDataLst>
          </p:nvPr>
        </p:nvCxnSpPr>
        <p:spPr>
          <a:xfrm>
            <a:off x="1291114" y="2667000"/>
            <a:ext cx="1308735" cy="0"/>
          </a:xfrm>
          <a:prstGeom prst="line">
            <a:avLst/>
          </a:prstGeom>
          <a:gradFill>
            <a:gsLst>
              <a:gs pos="0">
                <a:schemeClr val="accent1"/>
              </a:gs>
              <a:gs pos="25000">
                <a:schemeClr val="accent2"/>
              </a:gs>
              <a:gs pos="100000">
                <a:schemeClr val="accent2">
                  <a:alpha val="70000"/>
                </a:schemeClr>
              </a:gs>
            </a:gsLst>
            <a:lin ang="0" scaled="0"/>
          </a:gradFill>
          <a:ln w="12700">
            <a:gradFill>
              <a:gsLst>
                <a:gs pos="85000">
                  <a:schemeClr val="accent2">
                    <a:alpha val="5000"/>
                  </a:schemeClr>
                </a:gs>
                <a:gs pos="0">
                  <a:schemeClr val="accent2">
                    <a:alpha val="70000"/>
                  </a:schemeClr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8" Type="http://schemas.openxmlformats.org/officeDocument/2006/relationships/theme" Target="../theme/theme2.xml"/><Relationship Id="rId17" Type="http://schemas.openxmlformats.org/officeDocument/2006/relationships/tags" Target="../tags/tag72.xml"/><Relationship Id="rId16" Type="http://schemas.openxmlformats.org/officeDocument/2006/relationships/tags" Target="../tags/tag71.xml"/><Relationship Id="rId15" Type="http://schemas.openxmlformats.org/officeDocument/2006/relationships/tags" Target="../tags/tag70.xml"/><Relationship Id="rId14" Type="http://schemas.openxmlformats.org/officeDocument/2006/relationships/tags" Target="../tags/tag69.xml"/><Relationship Id="rId13" Type="http://schemas.openxmlformats.org/officeDocument/2006/relationships/tags" Target="../tags/tag68.xml"/><Relationship Id="rId12" Type="http://schemas.openxmlformats.org/officeDocument/2006/relationships/tags" Target="../tags/tag67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0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6.xml"/><Relationship Id="rId22" Type="http://schemas.openxmlformats.org/officeDocument/2006/relationships/theme" Target="../theme/theme3.xml"/><Relationship Id="rId21" Type="http://schemas.openxmlformats.org/officeDocument/2006/relationships/tags" Target="../tags/tag155.xml"/><Relationship Id="rId20" Type="http://schemas.openxmlformats.org/officeDocument/2006/relationships/tags" Target="../tags/tag154.xml"/><Relationship Id="rId2" Type="http://schemas.openxmlformats.org/officeDocument/2006/relationships/slideLayout" Target="../slideLayouts/slideLayout25.xml"/><Relationship Id="rId19" Type="http://schemas.openxmlformats.org/officeDocument/2006/relationships/tags" Target="../tags/tag153.xml"/><Relationship Id="rId18" Type="http://schemas.openxmlformats.org/officeDocument/2006/relationships/tags" Target="../tags/tag152.xml"/><Relationship Id="rId17" Type="http://schemas.openxmlformats.org/officeDocument/2006/relationships/tags" Target="../tags/tag151.xml"/><Relationship Id="rId16" Type="http://schemas.openxmlformats.org/officeDocument/2006/relationships/tags" Target="../tags/tag150.xml"/><Relationship Id="rId15" Type="http://schemas.openxmlformats.org/officeDocument/2006/relationships/image" Target="../media/image12.png"/><Relationship Id="rId14" Type="http://schemas.openxmlformats.org/officeDocument/2006/relationships/tags" Target="../tags/tag149.xml"/><Relationship Id="rId13" Type="http://schemas.openxmlformats.org/officeDocument/2006/relationships/tags" Target="../tags/tag148.xml"/><Relationship Id="rId12" Type="http://schemas.openxmlformats.org/officeDocument/2006/relationships/tags" Target="../tags/tag147.xml"/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6.xml"/><Relationship Id="rId19" Type="http://schemas.openxmlformats.org/officeDocument/2006/relationships/theme" Target="../theme/theme4.xml"/><Relationship Id="rId18" Type="http://schemas.openxmlformats.org/officeDocument/2006/relationships/tags" Target="../tags/tag257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521100" y="1127250"/>
            <a:ext cx="8100000" cy="540000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521100" y="1783556"/>
            <a:ext cx="8100000" cy="366879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521100" y="5624513"/>
            <a:ext cx="2057400" cy="273844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3028950" y="5624513"/>
            <a:ext cx="3086100" cy="27384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6563700" y="5624513"/>
            <a:ext cx="2057400" cy="273844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7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700" b="1" kern="1200">
          <a:solidFill>
            <a:schemeClr val="accent1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13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403860" indent="-15494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2pPr>
      <a:lvl3pPr marL="599440" indent="-121285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35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3pPr>
      <a:lvl4pPr marL="772795" indent="-11176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4pPr>
      <a:lvl5pPr marL="926465" indent="-9525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 userDrawn="1">
            <p:custDataLst>
              <p:tags r:id="rId12"/>
            </p:custDataLst>
          </p:nvPr>
        </p:nvSpPr>
        <p:spPr>
          <a:xfrm flipV="1">
            <a:off x="7969880" y="5145953"/>
            <a:ext cx="1175304" cy="758357"/>
          </a:xfrm>
          <a:custGeom>
            <a:avLst/>
            <a:gdLst>
              <a:gd name="connsiteX0" fmla="*/ 15716 w 12052711"/>
              <a:gd name="connsiteY0" fmla="*/ 1765143 h 8445450"/>
              <a:gd name="connsiteX1" fmla="*/ 11652 w 12052711"/>
              <a:gd name="connsiteY1" fmla="*/ 1767839 h 8445450"/>
              <a:gd name="connsiteX2" fmla="*/ 15754 w 12052711"/>
              <a:gd name="connsiteY2" fmla="*/ 1770476 h 8445450"/>
              <a:gd name="connsiteX3" fmla="*/ 10387322 w 12052711"/>
              <a:gd name="connsiteY3" fmla="*/ 8434810 h 8445450"/>
              <a:gd name="connsiteX4" fmla="*/ 10390062 w 12052711"/>
              <a:gd name="connsiteY4" fmla="*/ 8436530 h 8445450"/>
              <a:gd name="connsiteX5" fmla="*/ 10391782 w 12052711"/>
              <a:gd name="connsiteY5" fmla="*/ 8433726 h 8445450"/>
              <a:gd name="connsiteX6" fmla="*/ 12042327 w 12052711"/>
              <a:gd name="connsiteY6" fmla="*/ 5680106 h 8445450"/>
              <a:gd name="connsiteX7" fmla="*/ 12043984 w 12052711"/>
              <a:gd name="connsiteY7" fmla="*/ 5677385 h 8445450"/>
              <a:gd name="connsiteX8" fmla="*/ 12041244 w 12052711"/>
              <a:gd name="connsiteY8" fmla="*/ 5675741 h 8445450"/>
              <a:gd name="connsiteX9" fmla="*/ 2663903 w 12052711"/>
              <a:gd name="connsiteY9" fmla="*/ 8586 h 8445450"/>
              <a:gd name="connsiteX10" fmla="*/ 2662177 w 12052711"/>
              <a:gd name="connsiteY10" fmla="*/ 7541 h 8445450"/>
              <a:gd name="connsiteX11" fmla="*/ 2660495 w 12052711"/>
              <a:gd name="connsiteY11" fmla="*/ 8658 h 8445450"/>
              <a:gd name="connsiteX12" fmla="*/ 15716 w 12052711"/>
              <a:gd name="connsiteY12" fmla="*/ 1765143 h 8445450"/>
              <a:gd name="connsiteX13" fmla="*/ 0 w 12052711"/>
              <a:gd name="connsiteY13" fmla="*/ 1767928 h 8445450"/>
              <a:gd name="connsiteX14" fmla="*/ 2662017 w 12052711"/>
              <a:gd name="connsiteY14" fmla="*/ 0 h 8445450"/>
              <a:gd name="connsiteX15" fmla="*/ 12052712 w 12052711"/>
              <a:gd name="connsiteY15" fmla="*/ 5675213 h 8445450"/>
              <a:gd name="connsiteX16" fmla="*/ 10392164 w 12052711"/>
              <a:gd name="connsiteY16" fmla="*/ 8445451 h 8445450"/>
              <a:gd name="connsiteX17" fmla="*/ 0 w 12052711"/>
              <a:gd name="connsiteY17" fmla="*/ 1767928 h 8445450"/>
              <a:gd name="connsiteX0-1" fmla="*/ 15716 w 12052712"/>
              <a:gd name="connsiteY0-2" fmla="*/ 1765143 h 8445451"/>
              <a:gd name="connsiteX1-3" fmla="*/ 11652 w 12052712"/>
              <a:gd name="connsiteY1-4" fmla="*/ 1767839 h 8445451"/>
              <a:gd name="connsiteX2-5" fmla="*/ 15754 w 12052712"/>
              <a:gd name="connsiteY2-6" fmla="*/ 1770476 h 8445451"/>
              <a:gd name="connsiteX3-7" fmla="*/ 10387322 w 12052712"/>
              <a:gd name="connsiteY3-8" fmla="*/ 8434810 h 8445451"/>
              <a:gd name="connsiteX4-9" fmla="*/ 10390062 w 12052712"/>
              <a:gd name="connsiteY4-10" fmla="*/ 8436530 h 8445451"/>
              <a:gd name="connsiteX5-11" fmla="*/ 10391782 w 12052712"/>
              <a:gd name="connsiteY5-12" fmla="*/ 8433726 h 8445451"/>
              <a:gd name="connsiteX6-13" fmla="*/ 12042327 w 12052712"/>
              <a:gd name="connsiteY6-14" fmla="*/ 5680106 h 8445451"/>
              <a:gd name="connsiteX7-15" fmla="*/ 12043984 w 12052712"/>
              <a:gd name="connsiteY7-16" fmla="*/ 5677385 h 8445451"/>
              <a:gd name="connsiteX8-17" fmla="*/ 12041244 w 12052712"/>
              <a:gd name="connsiteY8-18" fmla="*/ 5675741 h 8445451"/>
              <a:gd name="connsiteX9-19" fmla="*/ 2663903 w 12052712"/>
              <a:gd name="connsiteY9-20" fmla="*/ 8586 h 8445451"/>
              <a:gd name="connsiteX10-21" fmla="*/ 2662177 w 12052712"/>
              <a:gd name="connsiteY10-22" fmla="*/ 7541 h 8445451"/>
              <a:gd name="connsiteX11-23" fmla="*/ 2660495 w 12052712"/>
              <a:gd name="connsiteY11-24" fmla="*/ 8658 h 8445451"/>
              <a:gd name="connsiteX12-25" fmla="*/ 15716 w 12052712"/>
              <a:gd name="connsiteY12-26" fmla="*/ 1765143 h 8445451"/>
              <a:gd name="connsiteX13-27" fmla="*/ 0 w 12052712"/>
              <a:gd name="connsiteY13-28" fmla="*/ 1767928 h 8445451"/>
              <a:gd name="connsiteX14-29" fmla="*/ 2662017 w 12052712"/>
              <a:gd name="connsiteY14-30" fmla="*/ 0 h 8445451"/>
              <a:gd name="connsiteX15-31" fmla="*/ 12052712 w 12052712"/>
              <a:gd name="connsiteY15-32" fmla="*/ 5675213 h 8445451"/>
              <a:gd name="connsiteX16-33" fmla="*/ 10392164 w 12052712"/>
              <a:gd name="connsiteY16-34" fmla="*/ 8445451 h 8445451"/>
              <a:gd name="connsiteX17-35" fmla="*/ 600075 w 12052712"/>
              <a:gd name="connsiteY17-36" fmla="*/ 4282528 h 8445451"/>
              <a:gd name="connsiteX0-37" fmla="*/ 15716 w 12052712"/>
              <a:gd name="connsiteY0-38" fmla="*/ 1765143 h 8445451"/>
              <a:gd name="connsiteX1-39" fmla="*/ 11652 w 12052712"/>
              <a:gd name="connsiteY1-40" fmla="*/ 1767839 h 8445451"/>
              <a:gd name="connsiteX2-41" fmla="*/ 15754 w 12052712"/>
              <a:gd name="connsiteY2-42" fmla="*/ 1770476 h 8445451"/>
              <a:gd name="connsiteX3-43" fmla="*/ 10387322 w 12052712"/>
              <a:gd name="connsiteY3-44" fmla="*/ 8434810 h 8445451"/>
              <a:gd name="connsiteX4-45" fmla="*/ 10390062 w 12052712"/>
              <a:gd name="connsiteY4-46" fmla="*/ 8436530 h 8445451"/>
              <a:gd name="connsiteX5-47" fmla="*/ 10391782 w 12052712"/>
              <a:gd name="connsiteY5-48" fmla="*/ 8433726 h 8445451"/>
              <a:gd name="connsiteX6-49" fmla="*/ 12042327 w 12052712"/>
              <a:gd name="connsiteY6-50" fmla="*/ 5680106 h 8445451"/>
              <a:gd name="connsiteX7-51" fmla="*/ 12043984 w 12052712"/>
              <a:gd name="connsiteY7-52" fmla="*/ 5677385 h 8445451"/>
              <a:gd name="connsiteX8-53" fmla="*/ 12041244 w 12052712"/>
              <a:gd name="connsiteY8-54" fmla="*/ 5675741 h 8445451"/>
              <a:gd name="connsiteX9-55" fmla="*/ 2663903 w 12052712"/>
              <a:gd name="connsiteY9-56" fmla="*/ 8586 h 8445451"/>
              <a:gd name="connsiteX10-57" fmla="*/ 2662177 w 12052712"/>
              <a:gd name="connsiteY10-58" fmla="*/ 7541 h 8445451"/>
              <a:gd name="connsiteX11-59" fmla="*/ 2660495 w 12052712"/>
              <a:gd name="connsiteY11-60" fmla="*/ 8658 h 8445451"/>
              <a:gd name="connsiteX12-61" fmla="*/ 15716 w 12052712"/>
              <a:gd name="connsiteY12-62" fmla="*/ 1765143 h 8445451"/>
              <a:gd name="connsiteX13-63" fmla="*/ 0 w 12052712"/>
              <a:gd name="connsiteY13-64" fmla="*/ 1767928 h 8445451"/>
              <a:gd name="connsiteX14-65" fmla="*/ 2662017 w 12052712"/>
              <a:gd name="connsiteY14-66" fmla="*/ 0 h 8445451"/>
              <a:gd name="connsiteX15-67" fmla="*/ 12052712 w 12052712"/>
              <a:gd name="connsiteY15-68" fmla="*/ 5675213 h 8445451"/>
              <a:gd name="connsiteX16-69" fmla="*/ 10392164 w 12052712"/>
              <a:gd name="connsiteY16-70" fmla="*/ 8445451 h 8445451"/>
              <a:gd name="connsiteX0-71" fmla="*/ 4064 w 12041060"/>
              <a:gd name="connsiteY0-72" fmla="*/ 1765143 h 8445451"/>
              <a:gd name="connsiteX1-73" fmla="*/ 0 w 12041060"/>
              <a:gd name="connsiteY1-74" fmla="*/ 1767839 h 8445451"/>
              <a:gd name="connsiteX2-75" fmla="*/ 4102 w 12041060"/>
              <a:gd name="connsiteY2-76" fmla="*/ 1770476 h 8445451"/>
              <a:gd name="connsiteX3-77" fmla="*/ 10375670 w 12041060"/>
              <a:gd name="connsiteY3-78" fmla="*/ 8434810 h 8445451"/>
              <a:gd name="connsiteX4-79" fmla="*/ 10378410 w 12041060"/>
              <a:gd name="connsiteY4-80" fmla="*/ 8436530 h 8445451"/>
              <a:gd name="connsiteX5-81" fmla="*/ 10380130 w 12041060"/>
              <a:gd name="connsiteY5-82" fmla="*/ 8433726 h 8445451"/>
              <a:gd name="connsiteX6-83" fmla="*/ 12030675 w 12041060"/>
              <a:gd name="connsiteY6-84" fmla="*/ 5680106 h 8445451"/>
              <a:gd name="connsiteX7-85" fmla="*/ 12032332 w 12041060"/>
              <a:gd name="connsiteY7-86" fmla="*/ 5677385 h 8445451"/>
              <a:gd name="connsiteX8-87" fmla="*/ 12029592 w 12041060"/>
              <a:gd name="connsiteY8-88" fmla="*/ 5675741 h 8445451"/>
              <a:gd name="connsiteX9-89" fmla="*/ 2652251 w 12041060"/>
              <a:gd name="connsiteY9-90" fmla="*/ 8586 h 8445451"/>
              <a:gd name="connsiteX10-91" fmla="*/ 2650525 w 12041060"/>
              <a:gd name="connsiteY10-92" fmla="*/ 7541 h 8445451"/>
              <a:gd name="connsiteX11-93" fmla="*/ 2648843 w 12041060"/>
              <a:gd name="connsiteY11-94" fmla="*/ 8658 h 8445451"/>
              <a:gd name="connsiteX12-95" fmla="*/ 4064 w 12041060"/>
              <a:gd name="connsiteY12-96" fmla="*/ 1765143 h 8445451"/>
              <a:gd name="connsiteX13-97" fmla="*/ 855123 w 12041060"/>
              <a:gd name="connsiteY13-98" fmla="*/ 3015703 h 8445451"/>
              <a:gd name="connsiteX14-99" fmla="*/ 2650365 w 12041060"/>
              <a:gd name="connsiteY14-100" fmla="*/ 0 h 8445451"/>
              <a:gd name="connsiteX15-101" fmla="*/ 12041060 w 12041060"/>
              <a:gd name="connsiteY15-102" fmla="*/ 5675213 h 8445451"/>
              <a:gd name="connsiteX16-103" fmla="*/ 10380512 w 12041060"/>
              <a:gd name="connsiteY16-104" fmla="*/ 8445451 h 8445451"/>
              <a:gd name="connsiteX0-105" fmla="*/ 4064 w 12041060"/>
              <a:gd name="connsiteY0-106" fmla="*/ 1765143 h 8445451"/>
              <a:gd name="connsiteX1-107" fmla="*/ 0 w 12041060"/>
              <a:gd name="connsiteY1-108" fmla="*/ 1767839 h 8445451"/>
              <a:gd name="connsiteX2-109" fmla="*/ 4102 w 12041060"/>
              <a:gd name="connsiteY2-110" fmla="*/ 1770476 h 8445451"/>
              <a:gd name="connsiteX3-111" fmla="*/ 10375670 w 12041060"/>
              <a:gd name="connsiteY3-112" fmla="*/ 8434810 h 8445451"/>
              <a:gd name="connsiteX4-113" fmla="*/ 10378410 w 12041060"/>
              <a:gd name="connsiteY4-114" fmla="*/ 8436530 h 8445451"/>
              <a:gd name="connsiteX5-115" fmla="*/ 10380130 w 12041060"/>
              <a:gd name="connsiteY5-116" fmla="*/ 8433726 h 8445451"/>
              <a:gd name="connsiteX6-117" fmla="*/ 12030675 w 12041060"/>
              <a:gd name="connsiteY6-118" fmla="*/ 5680106 h 8445451"/>
              <a:gd name="connsiteX7-119" fmla="*/ 12032332 w 12041060"/>
              <a:gd name="connsiteY7-120" fmla="*/ 5677385 h 8445451"/>
              <a:gd name="connsiteX8-121" fmla="*/ 12029592 w 12041060"/>
              <a:gd name="connsiteY8-122" fmla="*/ 5675741 h 8445451"/>
              <a:gd name="connsiteX9-123" fmla="*/ 2652251 w 12041060"/>
              <a:gd name="connsiteY9-124" fmla="*/ 8586 h 8445451"/>
              <a:gd name="connsiteX10-125" fmla="*/ 2650525 w 12041060"/>
              <a:gd name="connsiteY10-126" fmla="*/ 7541 h 8445451"/>
              <a:gd name="connsiteX11-127" fmla="*/ 2648843 w 12041060"/>
              <a:gd name="connsiteY11-128" fmla="*/ 8658 h 8445451"/>
              <a:gd name="connsiteX12-129" fmla="*/ 4064 w 12041060"/>
              <a:gd name="connsiteY12-130" fmla="*/ 1765143 h 8445451"/>
              <a:gd name="connsiteX13-131" fmla="*/ 1286923 w 12041060"/>
              <a:gd name="connsiteY13-132" fmla="*/ 3269703 h 8445451"/>
              <a:gd name="connsiteX14-133" fmla="*/ 2650365 w 12041060"/>
              <a:gd name="connsiteY14-134" fmla="*/ 0 h 8445451"/>
              <a:gd name="connsiteX15-135" fmla="*/ 12041060 w 12041060"/>
              <a:gd name="connsiteY15-136" fmla="*/ 5675213 h 8445451"/>
              <a:gd name="connsiteX16-137" fmla="*/ 10380512 w 12041060"/>
              <a:gd name="connsiteY16-138" fmla="*/ 8445451 h 8445451"/>
              <a:gd name="connsiteX0-139" fmla="*/ 4064 w 12041060"/>
              <a:gd name="connsiteY0-140" fmla="*/ 2902340 h 9582648"/>
              <a:gd name="connsiteX1-141" fmla="*/ 0 w 12041060"/>
              <a:gd name="connsiteY1-142" fmla="*/ 2905036 h 9582648"/>
              <a:gd name="connsiteX2-143" fmla="*/ 4102 w 12041060"/>
              <a:gd name="connsiteY2-144" fmla="*/ 2907673 h 9582648"/>
              <a:gd name="connsiteX3-145" fmla="*/ 10375670 w 12041060"/>
              <a:gd name="connsiteY3-146" fmla="*/ 9572007 h 9582648"/>
              <a:gd name="connsiteX4-147" fmla="*/ 10378410 w 12041060"/>
              <a:gd name="connsiteY4-148" fmla="*/ 9573727 h 9582648"/>
              <a:gd name="connsiteX5-149" fmla="*/ 10380130 w 12041060"/>
              <a:gd name="connsiteY5-150" fmla="*/ 9570923 h 9582648"/>
              <a:gd name="connsiteX6-151" fmla="*/ 12030675 w 12041060"/>
              <a:gd name="connsiteY6-152" fmla="*/ 6817303 h 9582648"/>
              <a:gd name="connsiteX7-153" fmla="*/ 12032332 w 12041060"/>
              <a:gd name="connsiteY7-154" fmla="*/ 6814582 h 9582648"/>
              <a:gd name="connsiteX8-155" fmla="*/ 12029592 w 12041060"/>
              <a:gd name="connsiteY8-156" fmla="*/ 6812938 h 9582648"/>
              <a:gd name="connsiteX9-157" fmla="*/ 2652251 w 12041060"/>
              <a:gd name="connsiteY9-158" fmla="*/ 1145783 h 9582648"/>
              <a:gd name="connsiteX10-159" fmla="*/ 2650525 w 12041060"/>
              <a:gd name="connsiteY10-160" fmla="*/ 1144738 h 9582648"/>
              <a:gd name="connsiteX11-161" fmla="*/ 2648843 w 12041060"/>
              <a:gd name="connsiteY11-162" fmla="*/ 1145855 h 9582648"/>
              <a:gd name="connsiteX12-163" fmla="*/ 4064 w 12041060"/>
              <a:gd name="connsiteY12-164" fmla="*/ 2902340 h 9582648"/>
              <a:gd name="connsiteX13-165" fmla="*/ 8564023 w 12041060"/>
              <a:gd name="connsiteY13-166" fmla="*/ 0 h 9582648"/>
              <a:gd name="connsiteX14-167" fmla="*/ 2650365 w 12041060"/>
              <a:gd name="connsiteY14-168" fmla="*/ 1137197 h 9582648"/>
              <a:gd name="connsiteX15-169" fmla="*/ 12041060 w 12041060"/>
              <a:gd name="connsiteY15-170" fmla="*/ 6812410 h 9582648"/>
              <a:gd name="connsiteX16-171" fmla="*/ 10380512 w 12041060"/>
              <a:gd name="connsiteY16-172" fmla="*/ 9582648 h 9582648"/>
              <a:gd name="connsiteX0-173" fmla="*/ 4064 w 12041060"/>
              <a:gd name="connsiteY0-174" fmla="*/ 1765143 h 8445451"/>
              <a:gd name="connsiteX1-175" fmla="*/ 0 w 12041060"/>
              <a:gd name="connsiteY1-176" fmla="*/ 1767839 h 8445451"/>
              <a:gd name="connsiteX2-177" fmla="*/ 4102 w 12041060"/>
              <a:gd name="connsiteY2-178" fmla="*/ 1770476 h 8445451"/>
              <a:gd name="connsiteX3-179" fmla="*/ 10375670 w 12041060"/>
              <a:gd name="connsiteY3-180" fmla="*/ 8434810 h 8445451"/>
              <a:gd name="connsiteX4-181" fmla="*/ 10378410 w 12041060"/>
              <a:gd name="connsiteY4-182" fmla="*/ 8436530 h 8445451"/>
              <a:gd name="connsiteX5-183" fmla="*/ 10380130 w 12041060"/>
              <a:gd name="connsiteY5-184" fmla="*/ 8433726 h 8445451"/>
              <a:gd name="connsiteX6-185" fmla="*/ 12030675 w 12041060"/>
              <a:gd name="connsiteY6-186" fmla="*/ 5680106 h 8445451"/>
              <a:gd name="connsiteX7-187" fmla="*/ 12032332 w 12041060"/>
              <a:gd name="connsiteY7-188" fmla="*/ 5677385 h 8445451"/>
              <a:gd name="connsiteX8-189" fmla="*/ 12029592 w 12041060"/>
              <a:gd name="connsiteY8-190" fmla="*/ 5675741 h 8445451"/>
              <a:gd name="connsiteX9-191" fmla="*/ 2652251 w 12041060"/>
              <a:gd name="connsiteY9-192" fmla="*/ 8586 h 8445451"/>
              <a:gd name="connsiteX10-193" fmla="*/ 2650525 w 12041060"/>
              <a:gd name="connsiteY10-194" fmla="*/ 7541 h 8445451"/>
              <a:gd name="connsiteX11-195" fmla="*/ 2648843 w 12041060"/>
              <a:gd name="connsiteY11-196" fmla="*/ 8658 h 8445451"/>
              <a:gd name="connsiteX12-197" fmla="*/ 4064 w 12041060"/>
              <a:gd name="connsiteY12-198" fmla="*/ 1765143 h 8445451"/>
              <a:gd name="connsiteX13-199" fmla="*/ 2650365 w 12041060"/>
              <a:gd name="connsiteY13-200" fmla="*/ 0 h 8445451"/>
              <a:gd name="connsiteX14-201" fmla="*/ 12041060 w 12041060"/>
              <a:gd name="connsiteY14-202" fmla="*/ 5675213 h 8445451"/>
              <a:gd name="connsiteX15-203" fmla="*/ 10380512 w 12041060"/>
              <a:gd name="connsiteY15-204" fmla="*/ 8445451 h 8445451"/>
              <a:gd name="connsiteX0-205" fmla="*/ 4064 w 12041060"/>
              <a:gd name="connsiteY0-206" fmla="*/ 3708243 h 10388551"/>
              <a:gd name="connsiteX1-207" fmla="*/ 0 w 12041060"/>
              <a:gd name="connsiteY1-208" fmla="*/ 3710939 h 10388551"/>
              <a:gd name="connsiteX2-209" fmla="*/ 4102 w 12041060"/>
              <a:gd name="connsiteY2-210" fmla="*/ 3713576 h 10388551"/>
              <a:gd name="connsiteX3-211" fmla="*/ 10375670 w 12041060"/>
              <a:gd name="connsiteY3-212" fmla="*/ 10377910 h 10388551"/>
              <a:gd name="connsiteX4-213" fmla="*/ 10378410 w 12041060"/>
              <a:gd name="connsiteY4-214" fmla="*/ 10379630 h 10388551"/>
              <a:gd name="connsiteX5-215" fmla="*/ 10380130 w 12041060"/>
              <a:gd name="connsiteY5-216" fmla="*/ 10376826 h 10388551"/>
              <a:gd name="connsiteX6-217" fmla="*/ 12030675 w 12041060"/>
              <a:gd name="connsiteY6-218" fmla="*/ 7623206 h 10388551"/>
              <a:gd name="connsiteX7-219" fmla="*/ 12032332 w 12041060"/>
              <a:gd name="connsiteY7-220" fmla="*/ 7620485 h 10388551"/>
              <a:gd name="connsiteX8-221" fmla="*/ 12029592 w 12041060"/>
              <a:gd name="connsiteY8-222" fmla="*/ 7618841 h 10388551"/>
              <a:gd name="connsiteX9-223" fmla="*/ 2652251 w 12041060"/>
              <a:gd name="connsiteY9-224" fmla="*/ 1951686 h 10388551"/>
              <a:gd name="connsiteX10-225" fmla="*/ 2650525 w 12041060"/>
              <a:gd name="connsiteY10-226" fmla="*/ 1950641 h 10388551"/>
              <a:gd name="connsiteX11-227" fmla="*/ 2648843 w 12041060"/>
              <a:gd name="connsiteY11-228" fmla="*/ 1951758 h 10388551"/>
              <a:gd name="connsiteX12-229" fmla="*/ 4064 w 12041060"/>
              <a:gd name="connsiteY12-230" fmla="*/ 3708243 h 10388551"/>
              <a:gd name="connsiteX13-231" fmla="*/ 4225165 w 12041060"/>
              <a:gd name="connsiteY13-232" fmla="*/ 0 h 10388551"/>
              <a:gd name="connsiteX14-233" fmla="*/ 12041060 w 12041060"/>
              <a:gd name="connsiteY14-234" fmla="*/ 7618313 h 10388551"/>
              <a:gd name="connsiteX15-235" fmla="*/ 10380512 w 12041060"/>
              <a:gd name="connsiteY15-236" fmla="*/ 10388551 h 10388551"/>
              <a:gd name="connsiteX0-237" fmla="*/ 4064 w 12041060"/>
              <a:gd name="connsiteY0-238" fmla="*/ 1757602 h 8437910"/>
              <a:gd name="connsiteX1-239" fmla="*/ 0 w 12041060"/>
              <a:gd name="connsiteY1-240" fmla="*/ 1760298 h 8437910"/>
              <a:gd name="connsiteX2-241" fmla="*/ 4102 w 12041060"/>
              <a:gd name="connsiteY2-242" fmla="*/ 1762935 h 8437910"/>
              <a:gd name="connsiteX3-243" fmla="*/ 10375670 w 12041060"/>
              <a:gd name="connsiteY3-244" fmla="*/ 8427269 h 8437910"/>
              <a:gd name="connsiteX4-245" fmla="*/ 10378410 w 12041060"/>
              <a:gd name="connsiteY4-246" fmla="*/ 8428989 h 8437910"/>
              <a:gd name="connsiteX5-247" fmla="*/ 10380130 w 12041060"/>
              <a:gd name="connsiteY5-248" fmla="*/ 8426185 h 8437910"/>
              <a:gd name="connsiteX6-249" fmla="*/ 12030675 w 12041060"/>
              <a:gd name="connsiteY6-250" fmla="*/ 5672565 h 8437910"/>
              <a:gd name="connsiteX7-251" fmla="*/ 12032332 w 12041060"/>
              <a:gd name="connsiteY7-252" fmla="*/ 5669844 h 8437910"/>
              <a:gd name="connsiteX8-253" fmla="*/ 12029592 w 12041060"/>
              <a:gd name="connsiteY8-254" fmla="*/ 5668200 h 8437910"/>
              <a:gd name="connsiteX9-255" fmla="*/ 2652251 w 12041060"/>
              <a:gd name="connsiteY9-256" fmla="*/ 1045 h 8437910"/>
              <a:gd name="connsiteX10-257" fmla="*/ 2650525 w 12041060"/>
              <a:gd name="connsiteY10-258" fmla="*/ 0 h 8437910"/>
              <a:gd name="connsiteX11-259" fmla="*/ 2648843 w 12041060"/>
              <a:gd name="connsiteY11-260" fmla="*/ 1117 h 8437910"/>
              <a:gd name="connsiteX12-261" fmla="*/ 4064 w 12041060"/>
              <a:gd name="connsiteY12-262" fmla="*/ 1757602 h 8437910"/>
              <a:gd name="connsiteX13-263" fmla="*/ 12041060 w 12041060"/>
              <a:gd name="connsiteY13-264" fmla="*/ 5667672 h 8437910"/>
              <a:gd name="connsiteX14-265" fmla="*/ 10380512 w 12041060"/>
              <a:gd name="connsiteY14-266" fmla="*/ 8437910 h 8437910"/>
              <a:gd name="connsiteX0-267" fmla="*/ 4064 w 12032332"/>
              <a:gd name="connsiteY0-268" fmla="*/ 1757602 h 8428989"/>
              <a:gd name="connsiteX1-269" fmla="*/ 0 w 12032332"/>
              <a:gd name="connsiteY1-270" fmla="*/ 1760298 h 8428989"/>
              <a:gd name="connsiteX2-271" fmla="*/ 4102 w 12032332"/>
              <a:gd name="connsiteY2-272" fmla="*/ 1762935 h 8428989"/>
              <a:gd name="connsiteX3-273" fmla="*/ 10375670 w 12032332"/>
              <a:gd name="connsiteY3-274" fmla="*/ 8427269 h 8428989"/>
              <a:gd name="connsiteX4-275" fmla="*/ 10378410 w 12032332"/>
              <a:gd name="connsiteY4-276" fmla="*/ 8428989 h 8428989"/>
              <a:gd name="connsiteX5-277" fmla="*/ 10380130 w 12032332"/>
              <a:gd name="connsiteY5-278" fmla="*/ 8426185 h 8428989"/>
              <a:gd name="connsiteX6-279" fmla="*/ 12030675 w 12032332"/>
              <a:gd name="connsiteY6-280" fmla="*/ 5672565 h 8428989"/>
              <a:gd name="connsiteX7-281" fmla="*/ 12032332 w 12032332"/>
              <a:gd name="connsiteY7-282" fmla="*/ 5669844 h 8428989"/>
              <a:gd name="connsiteX8-283" fmla="*/ 12029592 w 12032332"/>
              <a:gd name="connsiteY8-284" fmla="*/ 5668200 h 8428989"/>
              <a:gd name="connsiteX9-285" fmla="*/ 2652251 w 12032332"/>
              <a:gd name="connsiteY9-286" fmla="*/ 1045 h 8428989"/>
              <a:gd name="connsiteX10-287" fmla="*/ 2650525 w 12032332"/>
              <a:gd name="connsiteY10-288" fmla="*/ 0 h 8428989"/>
              <a:gd name="connsiteX11-289" fmla="*/ 2648843 w 12032332"/>
              <a:gd name="connsiteY11-290" fmla="*/ 1117 h 8428989"/>
              <a:gd name="connsiteX12-291" fmla="*/ 4064 w 12032332"/>
              <a:gd name="connsiteY12-292" fmla="*/ 1757602 h 8428989"/>
              <a:gd name="connsiteX0-293" fmla="*/ 4064 w 12032332"/>
              <a:gd name="connsiteY0-294" fmla="*/ 1757602 h 8428989"/>
              <a:gd name="connsiteX1-295" fmla="*/ 0 w 12032332"/>
              <a:gd name="connsiteY1-296" fmla="*/ 1760298 h 8428989"/>
              <a:gd name="connsiteX2-297" fmla="*/ 4102 w 12032332"/>
              <a:gd name="connsiteY2-298" fmla="*/ 1762935 h 8428989"/>
              <a:gd name="connsiteX3-299" fmla="*/ 10375670 w 12032332"/>
              <a:gd name="connsiteY3-300" fmla="*/ 8427269 h 8428989"/>
              <a:gd name="connsiteX4-301" fmla="*/ 10378410 w 12032332"/>
              <a:gd name="connsiteY4-302" fmla="*/ 8428989 h 8428989"/>
              <a:gd name="connsiteX5-303" fmla="*/ 10380130 w 12032332"/>
              <a:gd name="connsiteY5-304" fmla="*/ 8426185 h 8428989"/>
              <a:gd name="connsiteX6-305" fmla="*/ 12030675 w 12032332"/>
              <a:gd name="connsiteY6-306" fmla="*/ 5672565 h 8428989"/>
              <a:gd name="connsiteX7-307" fmla="*/ 12032332 w 12032332"/>
              <a:gd name="connsiteY7-308" fmla="*/ 5669844 h 8428989"/>
              <a:gd name="connsiteX8-309" fmla="*/ 2652251 w 12032332"/>
              <a:gd name="connsiteY8-310" fmla="*/ 1045 h 8428989"/>
              <a:gd name="connsiteX9-311" fmla="*/ 2650525 w 12032332"/>
              <a:gd name="connsiteY9-312" fmla="*/ 0 h 8428989"/>
              <a:gd name="connsiteX10-313" fmla="*/ 2648843 w 12032332"/>
              <a:gd name="connsiteY10-314" fmla="*/ 1117 h 8428989"/>
              <a:gd name="connsiteX11-315" fmla="*/ 4064 w 12032332"/>
              <a:gd name="connsiteY11-316" fmla="*/ 1757602 h 8428989"/>
              <a:gd name="connsiteX0-317" fmla="*/ 4064 w 12030675"/>
              <a:gd name="connsiteY0-318" fmla="*/ 1757602 h 8428989"/>
              <a:gd name="connsiteX1-319" fmla="*/ 0 w 12030675"/>
              <a:gd name="connsiteY1-320" fmla="*/ 1760298 h 8428989"/>
              <a:gd name="connsiteX2-321" fmla="*/ 4102 w 12030675"/>
              <a:gd name="connsiteY2-322" fmla="*/ 1762935 h 8428989"/>
              <a:gd name="connsiteX3-323" fmla="*/ 10375670 w 12030675"/>
              <a:gd name="connsiteY3-324" fmla="*/ 8427269 h 8428989"/>
              <a:gd name="connsiteX4-325" fmla="*/ 10378410 w 12030675"/>
              <a:gd name="connsiteY4-326" fmla="*/ 8428989 h 8428989"/>
              <a:gd name="connsiteX5-327" fmla="*/ 10380130 w 12030675"/>
              <a:gd name="connsiteY5-328" fmla="*/ 8426185 h 8428989"/>
              <a:gd name="connsiteX6-329" fmla="*/ 12030675 w 12030675"/>
              <a:gd name="connsiteY6-330" fmla="*/ 5672565 h 8428989"/>
              <a:gd name="connsiteX7-331" fmla="*/ 2652251 w 12030675"/>
              <a:gd name="connsiteY7-332" fmla="*/ 1045 h 8428989"/>
              <a:gd name="connsiteX8-333" fmla="*/ 2650525 w 12030675"/>
              <a:gd name="connsiteY8-334" fmla="*/ 0 h 8428989"/>
              <a:gd name="connsiteX9-335" fmla="*/ 2648843 w 12030675"/>
              <a:gd name="connsiteY9-336" fmla="*/ 1117 h 8428989"/>
              <a:gd name="connsiteX10-337" fmla="*/ 4064 w 12030675"/>
              <a:gd name="connsiteY10-338" fmla="*/ 1757602 h 8428989"/>
              <a:gd name="connsiteX0-339" fmla="*/ 4064 w 10380130"/>
              <a:gd name="connsiteY0-340" fmla="*/ 1757602 h 8428989"/>
              <a:gd name="connsiteX1-341" fmla="*/ 0 w 10380130"/>
              <a:gd name="connsiteY1-342" fmla="*/ 1760298 h 8428989"/>
              <a:gd name="connsiteX2-343" fmla="*/ 4102 w 10380130"/>
              <a:gd name="connsiteY2-344" fmla="*/ 1762935 h 8428989"/>
              <a:gd name="connsiteX3-345" fmla="*/ 10375670 w 10380130"/>
              <a:gd name="connsiteY3-346" fmla="*/ 8427269 h 8428989"/>
              <a:gd name="connsiteX4-347" fmla="*/ 10378410 w 10380130"/>
              <a:gd name="connsiteY4-348" fmla="*/ 8428989 h 8428989"/>
              <a:gd name="connsiteX5-349" fmla="*/ 10380130 w 10380130"/>
              <a:gd name="connsiteY5-350" fmla="*/ 8426185 h 8428989"/>
              <a:gd name="connsiteX6-351" fmla="*/ 2652251 w 10380130"/>
              <a:gd name="connsiteY6-352" fmla="*/ 1045 h 8428989"/>
              <a:gd name="connsiteX7-353" fmla="*/ 2650525 w 10380130"/>
              <a:gd name="connsiteY7-354" fmla="*/ 0 h 8428989"/>
              <a:gd name="connsiteX8-355" fmla="*/ 2648843 w 10380130"/>
              <a:gd name="connsiteY8-356" fmla="*/ 1117 h 8428989"/>
              <a:gd name="connsiteX9-357" fmla="*/ 4064 w 10380130"/>
              <a:gd name="connsiteY9-358" fmla="*/ 1757602 h 8428989"/>
              <a:gd name="connsiteX0-359" fmla="*/ 4064 w 10378410"/>
              <a:gd name="connsiteY0-360" fmla="*/ 1757602 h 8428989"/>
              <a:gd name="connsiteX1-361" fmla="*/ 0 w 10378410"/>
              <a:gd name="connsiteY1-362" fmla="*/ 1760298 h 8428989"/>
              <a:gd name="connsiteX2-363" fmla="*/ 4102 w 10378410"/>
              <a:gd name="connsiteY2-364" fmla="*/ 1762935 h 8428989"/>
              <a:gd name="connsiteX3-365" fmla="*/ 10375670 w 10378410"/>
              <a:gd name="connsiteY3-366" fmla="*/ 8427269 h 8428989"/>
              <a:gd name="connsiteX4-367" fmla="*/ 10378410 w 10378410"/>
              <a:gd name="connsiteY4-368" fmla="*/ 8428989 h 8428989"/>
              <a:gd name="connsiteX5-369" fmla="*/ 2652251 w 10378410"/>
              <a:gd name="connsiteY5-370" fmla="*/ 1045 h 8428989"/>
              <a:gd name="connsiteX6-371" fmla="*/ 2650525 w 10378410"/>
              <a:gd name="connsiteY6-372" fmla="*/ 0 h 8428989"/>
              <a:gd name="connsiteX7-373" fmla="*/ 2648843 w 10378410"/>
              <a:gd name="connsiteY7-374" fmla="*/ 1117 h 8428989"/>
              <a:gd name="connsiteX8-375" fmla="*/ 4064 w 10378410"/>
              <a:gd name="connsiteY8-376" fmla="*/ 1757602 h 8428989"/>
              <a:gd name="connsiteX0-377" fmla="*/ 4064 w 10375670"/>
              <a:gd name="connsiteY0-378" fmla="*/ 1757602 h 8427269"/>
              <a:gd name="connsiteX1-379" fmla="*/ 0 w 10375670"/>
              <a:gd name="connsiteY1-380" fmla="*/ 1760298 h 8427269"/>
              <a:gd name="connsiteX2-381" fmla="*/ 4102 w 10375670"/>
              <a:gd name="connsiteY2-382" fmla="*/ 1762935 h 8427269"/>
              <a:gd name="connsiteX3-383" fmla="*/ 10375670 w 10375670"/>
              <a:gd name="connsiteY3-384" fmla="*/ 8427269 h 8427269"/>
              <a:gd name="connsiteX4-385" fmla="*/ 2652251 w 10375670"/>
              <a:gd name="connsiteY4-386" fmla="*/ 1045 h 8427269"/>
              <a:gd name="connsiteX5-387" fmla="*/ 2650525 w 10375670"/>
              <a:gd name="connsiteY5-388" fmla="*/ 0 h 8427269"/>
              <a:gd name="connsiteX6-389" fmla="*/ 2648843 w 10375670"/>
              <a:gd name="connsiteY6-390" fmla="*/ 1117 h 8427269"/>
              <a:gd name="connsiteX7-391" fmla="*/ 4064 w 10375670"/>
              <a:gd name="connsiteY7-392" fmla="*/ 1757602 h 8427269"/>
              <a:gd name="connsiteX0-393" fmla="*/ 4064 w 2652251"/>
              <a:gd name="connsiteY0-394" fmla="*/ 1757602 h 1762935"/>
              <a:gd name="connsiteX1-395" fmla="*/ 0 w 2652251"/>
              <a:gd name="connsiteY1-396" fmla="*/ 1760298 h 1762935"/>
              <a:gd name="connsiteX2-397" fmla="*/ 4102 w 2652251"/>
              <a:gd name="connsiteY2-398" fmla="*/ 1762935 h 1762935"/>
              <a:gd name="connsiteX3-399" fmla="*/ 2652251 w 2652251"/>
              <a:gd name="connsiteY3-400" fmla="*/ 1045 h 1762935"/>
              <a:gd name="connsiteX4-401" fmla="*/ 2650525 w 2652251"/>
              <a:gd name="connsiteY4-402" fmla="*/ 0 h 1762935"/>
              <a:gd name="connsiteX5-403" fmla="*/ 2648843 w 2652251"/>
              <a:gd name="connsiteY5-404" fmla="*/ 1117 h 1762935"/>
              <a:gd name="connsiteX6-405" fmla="*/ 4064 w 2652251"/>
              <a:gd name="connsiteY6-406" fmla="*/ 1757602 h 1762935"/>
              <a:gd name="connsiteX0-407" fmla="*/ 4064 w 2652251"/>
              <a:gd name="connsiteY0-408" fmla="*/ 1757602 h 1762935"/>
              <a:gd name="connsiteX1-409" fmla="*/ 0 w 2652251"/>
              <a:gd name="connsiteY1-410" fmla="*/ 1760298 h 1762935"/>
              <a:gd name="connsiteX2-411" fmla="*/ 4102 w 2652251"/>
              <a:gd name="connsiteY2-412" fmla="*/ 1762935 h 1762935"/>
              <a:gd name="connsiteX3-413" fmla="*/ 2652251 w 2652251"/>
              <a:gd name="connsiteY3-414" fmla="*/ 1045 h 1762935"/>
              <a:gd name="connsiteX4-415" fmla="*/ 2650525 w 2652251"/>
              <a:gd name="connsiteY4-416" fmla="*/ 0 h 1762935"/>
              <a:gd name="connsiteX5-417" fmla="*/ 2648843 w 2652251"/>
              <a:gd name="connsiteY5-418" fmla="*/ 1117 h 1762935"/>
              <a:gd name="connsiteX6-419" fmla="*/ 851789 w 2652251"/>
              <a:gd name="connsiteY6-420" fmla="*/ 357427 h 1762935"/>
              <a:gd name="connsiteX0-421" fmla="*/ 4064 w 2652251"/>
              <a:gd name="connsiteY0-422" fmla="*/ 1757602 h 1762935"/>
              <a:gd name="connsiteX1-423" fmla="*/ 0 w 2652251"/>
              <a:gd name="connsiteY1-424" fmla="*/ 1760298 h 1762935"/>
              <a:gd name="connsiteX2-425" fmla="*/ 4102 w 2652251"/>
              <a:gd name="connsiteY2-426" fmla="*/ 1762935 h 1762935"/>
              <a:gd name="connsiteX3-427" fmla="*/ 2652251 w 2652251"/>
              <a:gd name="connsiteY3-428" fmla="*/ 1045 h 1762935"/>
              <a:gd name="connsiteX4-429" fmla="*/ 2650525 w 2652251"/>
              <a:gd name="connsiteY4-430" fmla="*/ 0 h 1762935"/>
              <a:gd name="connsiteX5-431" fmla="*/ 2648843 w 2652251"/>
              <a:gd name="connsiteY5-432" fmla="*/ 1117 h 1762935"/>
              <a:gd name="connsiteX0-433" fmla="*/ 4064 w 2652251"/>
              <a:gd name="connsiteY0-434" fmla="*/ 1757602 h 1760298"/>
              <a:gd name="connsiteX1-435" fmla="*/ 0 w 2652251"/>
              <a:gd name="connsiteY1-436" fmla="*/ 1760298 h 1760298"/>
              <a:gd name="connsiteX2-437" fmla="*/ 513690 w 2652251"/>
              <a:gd name="connsiteY2-438" fmla="*/ 643747 h 1760298"/>
              <a:gd name="connsiteX3-439" fmla="*/ 2652251 w 2652251"/>
              <a:gd name="connsiteY3-440" fmla="*/ 1045 h 1760298"/>
              <a:gd name="connsiteX4-441" fmla="*/ 2650525 w 2652251"/>
              <a:gd name="connsiteY4-442" fmla="*/ 0 h 1760298"/>
              <a:gd name="connsiteX5-443" fmla="*/ 2648843 w 2652251"/>
              <a:gd name="connsiteY5-444" fmla="*/ 1117 h 1760298"/>
              <a:gd name="connsiteX0-445" fmla="*/ 4064 w 2652251"/>
              <a:gd name="connsiteY0-446" fmla="*/ 1757602 h 1760298"/>
              <a:gd name="connsiteX1-447" fmla="*/ 0 w 2652251"/>
              <a:gd name="connsiteY1-448" fmla="*/ 1760298 h 1760298"/>
              <a:gd name="connsiteX2-449" fmla="*/ 2652251 w 2652251"/>
              <a:gd name="connsiteY2-450" fmla="*/ 1045 h 1760298"/>
              <a:gd name="connsiteX3-451" fmla="*/ 2650525 w 2652251"/>
              <a:gd name="connsiteY3-452" fmla="*/ 0 h 1760298"/>
              <a:gd name="connsiteX4-453" fmla="*/ 2648843 w 2652251"/>
              <a:gd name="connsiteY4-454" fmla="*/ 1117 h 1760298"/>
              <a:gd name="connsiteX0-455" fmla="*/ 0 w 2648187"/>
              <a:gd name="connsiteY0-456" fmla="*/ 1757602 h 1757602"/>
              <a:gd name="connsiteX1-457" fmla="*/ 486474 w 2648187"/>
              <a:gd name="connsiteY1-458" fmla="*/ 831610 h 1757602"/>
              <a:gd name="connsiteX2-459" fmla="*/ 2648187 w 2648187"/>
              <a:gd name="connsiteY2-460" fmla="*/ 1045 h 1757602"/>
              <a:gd name="connsiteX3-461" fmla="*/ 2646461 w 2648187"/>
              <a:gd name="connsiteY3-462" fmla="*/ 0 h 1757602"/>
              <a:gd name="connsiteX4-463" fmla="*/ 2644779 w 2648187"/>
              <a:gd name="connsiteY4-464" fmla="*/ 1117 h 1757602"/>
              <a:gd name="connsiteX0-465" fmla="*/ 0 w 2648187"/>
              <a:gd name="connsiteY0-466" fmla="*/ 1757602 h 1757602"/>
              <a:gd name="connsiteX1-467" fmla="*/ 2648187 w 2648187"/>
              <a:gd name="connsiteY1-468" fmla="*/ 1045 h 1757602"/>
              <a:gd name="connsiteX2-469" fmla="*/ 2646461 w 2648187"/>
              <a:gd name="connsiteY2-470" fmla="*/ 0 h 1757602"/>
              <a:gd name="connsiteX3-471" fmla="*/ 2644779 w 2648187"/>
              <a:gd name="connsiteY3-472" fmla="*/ 1117 h 17576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2648187" h="1757602">
                <a:moveTo>
                  <a:pt x="0" y="1757602"/>
                </a:moveTo>
                <a:lnTo>
                  <a:pt x="2648187" y="1045"/>
                </a:lnTo>
                <a:lnTo>
                  <a:pt x="2646461" y="0"/>
                </a:lnTo>
                <a:lnTo>
                  <a:pt x="2644779" y="1117"/>
                </a:lnTo>
              </a:path>
            </a:pathLst>
          </a:custGeom>
          <a:noFill/>
          <a:ln w="6371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任意多边形: 形状 15"/>
          <p:cNvSpPr/>
          <p:nvPr>
            <p:custDataLst>
              <p:tags r:id="rId13"/>
            </p:custDataLst>
          </p:nvPr>
        </p:nvSpPr>
        <p:spPr>
          <a:xfrm>
            <a:off x="6520725" y="5145953"/>
            <a:ext cx="2623275" cy="854798"/>
          </a:xfrm>
          <a:custGeom>
            <a:avLst/>
            <a:gdLst>
              <a:gd name="connsiteX0" fmla="*/ 1940102 w 3497700"/>
              <a:gd name="connsiteY0" fmla="*/ 0 h 1139731"/>
              <a:gd name="connsiteX1" fmla="*/ 1940102 w 3497700"/>
              <a:gd name="connsiteY1" fmla="*/ 131479 h 1139731"/>
              <a:gd name="connsiteX2" fmla="*/ 3497700 w 3497700"/>
              <a:gd name="connsiteY2" fmla="*/ 1124900 h 1139731"/>
              <a:gd name="connsiteX3" fmla="*/ 3497700 w 3497700"/>
              <a:gd name="connsiteY3" fmla="*/ 1139731 h 1139731"/>
              <a:gd name="connsiteX4" fmla="*/ 0 w 3497700"/>
              <a:gd name="connsiteY4" fmla="*/ 1139731 h 1139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7700" h="1139731">
                <a:moveTo>
                  <a:pt x="1940102" y="0"/>
                </a:moveTo>
                <a:lnTo>
                  <a:pt x="1940102" y="131479"/>
                </a:lnTo>
                <a:lnTo>
                  <a:pt x="3497700" y="1124900"/>
                </a:lnTo>
                <a:lnTo>
                  <a:pt x="3497700" y="1139731"/>
                </a:lnTo>
                <a:lnTo>
                  <a:pt x="0" y="1139731"/>
                </a:lnTo>
                <a:close/>
              </a:path>
            </a:pathLst>
          </a:custGeom>
          <a:solidFill>
            <a:schemeClr val="accent1"/>
          </a:solidFill>
          <a:ln w="41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@png_pic"/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5545907" y="4362450"/>
            <a:ext cx="3598094" cy="1638299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521970" y="1127250"/>
            <a:ext cx="8100000" cy="540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521970" y="1833562"/>
            <a:ext cx="8100000" cy="365521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8"/>
            </p:custDataLst>
          </p:nvPr>
        </p:nvSpPr>
        <p:spPr>
          <a:xfrm>
            <a:off x="521970" y="562451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9"/>
            </p:custDataLst>
          </p:nvPr>
        </p:nvSpPr>
        <p:spPr>
          <a:xfrm>
            <a:off x="3028950" y="562451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0"/>
            </p:custDataLst>
          </p:nvPr>
        </p:nvSpPr>
        <p:spPr>
          <a:xfrm>
            <a:off x="6565487" y="562451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13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403860" indent="-15494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35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599440" indent="-121285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772795" indent="-11176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926465" indent="-9525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90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2"/>
            </p:custDataLst>
          </p:nvPr>
        </p:nvSpPr>
        <p:spPr>
          <a:xfrm>
            <a:off x="0" y="857726"/>
            <a:ext cx="9144476" cy="5143024"/>
          </a:xfrm>
          <a:prstGeom prst="rect">
            <a:avLst/>
          </a:prstGeom>
          <a:gradFill>
            <a:gsLst>
              <a:gs pos="64000">
                <a:schemeClr val="bg2">
                  <a:lumMod val="90000"/>
                  <a:lumOff val="10000"/>
                  <a:alpha val="53000"/>
                </a:schemeClr>
              </a:gs>
              <a:gs pos="1800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521970" y="1127250"/>
            <a:ext cx="8100000" cy="540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521970" y="1833562"/>
            <a:ext cx="8100000" cy="365521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521970" y="562451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28950" y="562451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565487" y="562451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9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  <a:gradFill>
            <a:gsLst>
              <a:gs pos="0">
                <a:schemeClr val="accent2">
                  <a:alpha val="80000"/>
                </a:schemeClr>
              </a:gs>
              <a:gs pos="100000">
                <a:schemeClr val="accent1"/>
              </a:gs>
              <a:gs pos="48000">
                <a:schemeClr val="accent2">
                  <a:alpha val="7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13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403860" indent="-15494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</a:defRPr>
      </a:lvl2pPr>
      <a:lvl3pPr marL="599440" indent="-121285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3pPr>
      <a:lvl4pPr marL="772795" indent="-11176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</a:defRPr>
      </a:lvl4pPr>
      <a:lvl5pPr marL="926465" indent="-9525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60.xml"/><Relationship Id="rId2" Type="http://schemas.openxmlformats.org/officeDocument/2006/relationships/tags" Target="../tags/tag259.xml"/><Relationship Id="rId1" Type="http://schemas.openxmlformats.org/officeDocument/2006/relationships/tags" Target="../tags/tag258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69.xml"/><Relationship Id="rId8" Type="http://schemas.openxmlformats.org/officeDocument/2006/relationships/tags" Target="../tags/tag268.xml"/><Relationship Id="rId7" Type="http://schemas.openxmlformats.org/officeDocument/2006/relationships/tags" Target="../tags/tag267.xml"/><Relationship Id="rId6" Type="http://schemas.openxmlformats.org/officeDocument/2006/relationships/tags" Target="../tags/tag266.xml"/><Relationship Id="rId5" Type="http://schemas.openxmlformats.org/officeDocument/2006/relationships/tags" Target="../tags/tag265.xml"/><Relationship Id="rId4" Type="http://schemas.openxmlformats.org/officeDocument/2006/relationships/tags" Target="../tags/tag264.xml"/><Relationship Id="rId3" Type="http://schemas.openxmlformats.org/officeDocument/2006/relationships/tags" Target="../tags/tag263.xml"/><Relationship Id="rId2" Type="http://schemas.openxmlformats.org/officeDocument/2006/relationships/tags" Target="../tags/tag262.xml"/><Relationship Id="rId12" Type="http://schemas.openxmlformats.org/officeDocument/2006/relationships/slideLayout" Target="../slideLayouts/slideLayout26.xml"/><Relationship Id="rId11" Type="http://schemas.openxmlformats.org/officeDocument/2006/relationships/tags" Target="../tags/tag271.xml"/><Relationship Id="rId10" Type="http://schemas.openxmlformats.org/officeDocument/2006/relationships/tags" Target="../tags/tag270.xml"/><Relationship Id="rId1" Type="http://schemas.openxmlformats.org/officeDocument/2006/relationships/tags" Target="../tags/tag26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image" Target="../media/image18.jpeg"/><Relationship Id="rId2" Type="http://schemas.openxmlformats.org/officeDocument/2006/relationships/tags" Target="../tags/tag273.xml"/><Relationship Id="rId14" Type="http://schemas.openxmlformats.org/officeDocument/2006/relationships/notesSlide" Target="../notesSlides/notesSlide2.xml"/><Relationship Id="rId13" Type="http://schemas.openxmlformats.org/officeDocument/2006/relationships/slideLayout" Target="../slideLayouts/slideLayout12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90.xml"/><Relationship Id="rId8" Type="http://schemas.openxmlformats.org/officeDocument/2006/relationships/tags" Target="../tags/tag289.xml"/><Relationship Id="rId7" Type="http://schemas.openxmlformats.org/officeDocument/2006/relationships/tags" Target="../tags/tag288.xml"/><Relationship Id="rId6" Type="http://schemas.openxmlformats.org/officeDocument/2006/relationships/tags" Target="../tags/tag287.xml"/><Relationship Id="rId5" Type="http://schemas.openxmlformats.org/officeDocument/2006/relationships/tags" Target="../tags/tag286.xml"/><Relationship Id="rId4" Type="http://schemas.openxmlformats.org/officeDocument/2006/relationships/tags" Target="../tags/tag285.xml"/><Relationship Id="rId3" Type="http://schemas.openxmlformats.org/officeDocument/2006/relationships/image" Target="../media/image19.jpeg"/><Relationship Id="rId2" Type="http://schemas.openxmlformats.org/officeDocument/2006/relationships/tags" Target="../tags/tag284.xml"/><Relationship Id="rId14" Type="http://schemas.openxmlformats.org/officeDocument/2006/relationships/notesSlide" Target="../notesSlides/notesSlide3.xml"/><Relationship Id="rId13" Type="http://schemas.openxmlformats.org/officeDocument/2006/relationships/slideLayout" Target="../slideLayouts/slideLayout12.xml"/><Relationship Id="rId12" Type="http://schemas.openxmlformats.org/officeDocument/2006/relationships/tags" Target="../tags/tag293.xml"/><Relationship Id="rId11" Type="http://schemas.openxmlformats.org/officeDocument/2006/relationships/tags" Target="../tags/tag292.xml"/><Relationship Id="rId10" Type="http://schemas.openxmlformats.org/officeDocument/2006/relationships/tags" Target="../tags/tag291.xml"/><Relationship Id="rId1" Type="http://schemas.openxmlformats.org/officeDocument/2006/relationships/tags" Target="../tags/tag28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tags" Target="../tags/tag300.xml"/><Relationship Id="rId7" Type="http://schemas.openxmlformats.org/officeDocument/2006/relationships/tags" Target="../tags/tag299.xml"/><Relationship Id="rId6" Type="http://schemas.openxmlformats.org/officeDocument/2006/relationships/tags" Target="../tags/tag298.xml"/><Relationship Id="rId5" Type="http://schemas.openxmlformats.org/officeDocument/2006/relationships/tags" Target="../tags/tag297.xml"/><Relationship Id="rId4" Type="http://schemas.openxmlformats.org/officeDocument/2006/relationships/tags" Target="../tags/tag296.xml"/><Relationship Id="rId3" Type="http://schemas.openxmlformats.org/officeDocument/2006/relationships/tags" Target="../tags/tag295.xml"/><Relationship Id="rId2" Type="http://schemas.openxmlformats.org/officeDocument/2006/relationships/image" Target="../media/image20.jpeg"/><Relationship Id="rId10" Type="http://schemas.openxmlformats.org/officeDocument/2006/relationships/notesSlide" Target="../notesSlides/notesSlide4.xml"/><Relationship Id="rId1" Type="http://schemas.openxmlformats.org/officeDocument/2006/relationships/tags" Target="../tags/tag294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08.xml"/><Relationship Id="rId8" Type="http://schemas.openxmlformats.org/officeDocument/2006/relationships/tags" Target="../tags/tag307.xml"/><Relationship Id="rId7" Type="http://schemas.openxmlformats.org/officeDocument/2006/relationships/tags" Target="../tags/tag306.xml"/><Relationship Id="rId6" Type="http://schemas.openxmlformats.org/officeDocument/2006/relationships/tags" Target="../tags/tag305.xml"/><Relationship Id="rId5" Type="http://schemas.openxmlformats.org/officeDocument/2006/relationships/tags" Target="../tags/tag304.xml"/><Relationship Id="rId4" Type="http://schemas.openxmlformats.org/officeDocument/2006/relationships/image" Target="../media/image21.jpeg"/><Relationship Id="rId3" Type="http://schemas.openxmlformats.org/officeDocument/2006/relationships/tags" Target="../tags/tag303.xml"/><Relationship Id="rId2" Type="http://schemas.openxmlformats.org/officeDocument/2006/relationships/tags" Target="../tags/tag302.xml"/><Relationship Id="rId17" Type="http://schemas.openxmlformats.org/officeDocument/2006/relationships/notesSlide" Target="../notesSlides/notesSlide5.xml"/><Relationship Id="rId16" Type="http://schemas.openxmlformats.org/officeDocument/2006/relationships/slideLayout" Target="../slideLayouts/slideLayout12.xml"/><Relationship Id="rId15" Type="http://schemas.openxmlformats.org/officeDocument/2006/relationships/tags" Target="../tags/tag311.xml"/><Relationship Id="rId14" Type="http://schemas.openxmlformats.org/officeDocument/2006/relationships/image" Target="../media/image24.png"/><Relationship Id="rId13" Type="http://schemas.openxmlformats.org/officeDocument/2006/relationships/tags" Target="../tags/tag310.xml"/><Relationship Id="rId12" Type="http://schemas.openxmlformats.org/officeDocument/2006/relationships/image" Target="../media/image23.png"/><Relationship Id="rId11" Type="http://schemas.openxmlformats.org/officeDocument/2006/relationships/tags" Target="../tags/tag309.xml"/><Relationship Id="rId10" Type="http://schemas.openxmlformats.org/officeDocument/2006/relationships/image" Target="../media/image22.png"/><Relationship Id="rId1" Type="http://schemas.openxmlformats.org/officeDocument/2006/relationships/tags" Target="../tags/tag30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5.xml"/><Relationship Id="rId4" Type="http://schemas.openxmlformats.org/officeDocument/2006/relationships/tags" Target="../tags/tag315.xml"/><Relationship Id="rId3" Type="http://schemas.openxmlformats.org/officeDocument/2006/relationships/tags" Target="../tags/tag314.xml"/><Relationship Id="rId2" Type="http://schemas.openxmlformats.org/officeDocument/2006/relationships/tags" Target="../tags/tag313.xml"/><Relationship Id="rId1" Type="http://schemas.openxmlformats.org/officeDocument/2006/relationships/tags" Target="../tags/tag3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GB" altLang="en-US" sz="2000" b="1"/>
              <a:t>Muthuramakrishnan R</a:t>
            </a:r>
            <a:endParaRPr lang="en-GB" altLang="en-US" sz="2000" b="1"/>
          </a:p>
        </p:txBody>
      </p:sp>
      <p:sp>
        <p:nvSpPr>
          <p:cNvPr id="3" name="标题 2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dirty="0"/>
              <a:t>YouTube Ad Revenue Prediction</a:t>
            </a:r>
            <a:endParaRPr lang="en-US" dirty="0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22985" y="1614011"/>
            <a:ext cx="2746058" cy="1926431"/>
          </a:xfrm>
        </p:spPr>
        <p:txBody>
          <a:bodyPr/>
          <a:lstStyle/>
          <a:p>
            <a:r>
              <a:rPr lang="en-US"/>
              <a:t>Problem Statement</a:t>
            </a:r>
            <a:endParaRPr lang="en-US"/>
          </a:p>
        </p:txBody>
      </p:sp>
      <p:sp>
        <p:nvSpPr>
          <p:cNvPr id="2" name="序号"/>
          <p:cNvSpPr txBox="1"/>
          <p:nvPr>
            <p:custDataLst>
              <p:tags r:id="rId2"/>
            </p:custDataLst>
          </p:nvPr>
        </p:nvSpPr>
        <p:spPr>
          <a:xfrm>
            <a:off x="7953851" y="2480310"/>
            <a:ext cx="493871" cy="599599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Autofit/>
          </a:bodyPr>
          <a:p>
            <a:pPr algn="r">
              <a:lnSpc>
                <a:spcPct val="100000"/>
              </a:lnSpc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01</a:t>
            </a:r>
            <a:endParaRPr lang="en-US" sz="1350" b="1">
              <a:solidFill>
                <a:schemeClr val="tx1">
                  <a:lumMod val="85000"/>
                  <a:lumOff val="15000"/>
                </a:schemeClr>
              </a:solidFill>
              <a:latin typeface="+mj-ea"/>
            </a:endParaRPr>
          </a:p>
        </p:txBody>
      </p:sp>
      <p:sp>
        <p:nvSpPr>
          <p:cNvPr id="5" name="项标题"/>
          <p:cNvSpPr txBox="1"/>
          <p:nvPr>
            <p:custDataLst>
              <p:tags r:id="rId3"/>
            </p:custDataLst>
          </p:nvPr>
        </p:nvSpPr>
        <p:spPr>
          <a:xfrm>
            <a:off x="4537234" y="2480310"/>
            <a:ext cx="3156585" cy="59959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Importance of predicting ad revenue for 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content </a:t>
            </a: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creators &amp; businesses</a:t>
            </a:r>
            <a:endParaRPr 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cxnSp>
        <p:nvCxnSpPr>
          <p:cNvPr id="8" name="直接连接符 7"/>
          <p:cNvCxnSpPr/>
          <p:nvPr>
            <p:custDataLst>
              <p:tags r:id="rId4"/>
            </p:custDataLst>
          </p:nvPr>
        </p:nvCxnSpPr>
        <p:spPr>
          <a:xfrm>
            <a:off x="4490561" y="3188494"/>
            <a:ext cx="4003358" cy="2381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序号"/>
          <p:cNvSpPr txBox="1"/>
          <p:nvPr>
            <p:custDataLst>
              <p:tags r:id="rId5"/>
            </p:custDataLst>
          </p:nvPr>
        </p:nvSpPr>
        <p:spPr>
          <a:xfrm>
            <a:off x="7953851" y="3326130"/>
            <a:ext cx="493871" cy="599599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Autofit/>
          </a:bodyPr>
          <a:p>
            <a:pPr algn="r">
              <a:lnSpc>
                <a:spcPct val="100000"/>
              </a:lnSpc>
            </a:pPr>
            <a:r>
              <a:rPr lang="en-US" sz="135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02</a:t>
            </a:r>
            <a:endParaRPr lang="en-US" sz="1350" b="1">
              <a:solidFill>
                <a:schemeClr val="tx1">
                  <a:lumMod val="85000"/>
                  <a:lumOff val="15000"/>
                </a:schemeClr>
              </a:solidFill>
              <a:latin typeface="+mj-ea"/>
            </a:endParaRPr>
          </a:p>
        </p:txBody>
      </p:sp>
      <p:sp>
        <p:nvSpPr>
          <p:cNvPr id="10" name="项标题"/>
          <p:cNvSpPr txBox="1"/>
          <p:nvPr>
            <p:custDataLst>
              <p:tags r:id="rId6"/>
            </p:custDataLst>
          </p:nvPr>
        </p:nvSpPr>
        <p:spPr>
          <a:xfrm>
            <a:off x="4537234" y="3326130"/>
            <a:ext cx="3156585" cy="59959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lnSpc>
                <a:spcPct val="100000"/>
              </a:lnSpc>
            </a:pPr>
            <a:r>
              <a:rPr lang="en-US" sz="13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Supports 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strategy</a:t>
            </a:r>
            <a:r>
              <a:rPr lang="en-US" sz="13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, forecasting, and ad planning</a:t>
            </a:r>
            <a:endParaRPr lang="en-US" sz="135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7"/>
            </p:custDataLst>
          </p:nvPr>
        </p:nvCxnSpPr>
        <p:spPr>
          <a:xfrm>
            <a:off x="4490561" y="4034314"/>
            <a:ext cx="4003358" cy="2381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序号"/>
          <p:cNvSpPr txBox="1"/>
          <p:nvPr>
            <p:custDataLst>
              <p:tags r:id="rId8"/>
            </p:custDataLst>
          </p:nvPr>
        </p:nvSpPr>
        <p:spPr>
          <a:xfrm>
            <a:off x="7953851" y="4171950"/>
            <a:ext cx="493871" cy="599599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Autofit/>
          </a:bodyPr>
          <a:p>
            <a:pPr algn="r">
              <a:lnSpc>
                <a:spcPct val="100000"/>
              </a:lnSpc>
            </a:pPr>
            <a:r>
              <a:rPr lang="en-US" sz="135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03</a:t>
            </a:r>
            <a:endParaRPr lang="en-US" sz="1350" b="1">
              <a:solidFill>
                <a:schemeClr val="tx1">
                  <a:lumMod val="85000"/>
                  <a:lumOff val="15000"/>
                </a:schemeClr>
              </a:solidFill>
              <a:latin typeface="+mj-ea"/>
            </a:endParaRPr>
          </a:p>
        </p:txBody>
      </p:sp>
      <p:sp>
        <p:nvSpPr>
          <p:cNvPr id="16" name="项标题"/>
          <p:cNvSpPr txBox="1"/>
          <p:nvPr>
            <p:custDataLst>
              <p:tags r:id="rId9"/>
            </p:custDataLst>
          </p:nvPr>
        </p:nvSpPr>
        <p:spPr>
          <a:xfrm>
            <a:off x="4537234" y="4171950"/>
            <a:ext cx="3156585" cy="59959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Helps optimize engagement and monetization strategies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cxnSp>
        <p:nvCxnSpPr>
          <p:cNvPr id="20" name="直接连接符 19"/>
          <p:cNvCxnSpPr/>
          <p:nvPr>
            <p:custDataLst>
              <p:tags r:id="rId10"/>
            </p:custDataLst>
          </p:nvPr>
        </p:nvCxnSpPr>
        <p:spPr>
          <a:xfrm>
            <a:off x="4490561" y="4880134"/>
            <a:ext cx="4003358" cy="2381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3858101" y="857250"/>
            <a:ext cx="5285899" cy="5143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9pPr>
          </a:lstStyle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3096" r="3096"/>
          <a:stretch>
            <a:fillRect/>
          </a:stretch>
        </p:blipFill>
        <p:spPr>
          <a:xfrm>
            <a:off x="0" y="857250"/>
            <a:ext cx="3857625" cy="5143500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3579495" y="1468994"/>
            <a:ext cx="5564505" cy="39195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9pPr>
          </a:lstStyle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6" name="任意多边形 3"/>
          <p:cNvSpPr/>
          <p:nvPr>
            <p:custDataLst>
              <p:tags r:id="rId5"/>
            </p:custDataLst>
          </p:nvPr>
        </p:nvSpPr>
        <p:spPr>
          <a:xfrm>
            <a:off x="3857625" y="1719025"/>
            <a:ext cx="5285899" cy="3419475"/>
          </a:xfrm>
          <a:custGeom>
            <a:avLst/>
            <a:gdLst>
              <a:gd name="connsiteX0" fmla="*/ 11099 w 11099"/>
              <a:gd name="connsiteY0" fmla="*/ 7180 h 7180"/>
              <a:gd name="connsiteX1" fmla="*/ 0 w 11099"/>
              <a:gd name="connsiteY1" fmla="*/ 7180 h 7180"/>
              <a:gd name="connsiteX2" fmla="*/ 0 w 11099"/>
              <a:gd name="connsiteY2" fmla="*/ 0 h 7180"/>
              <a:gd name="connsiteX3" fmla="*/ 11099 w 11099"/>
              <a:gd name="connsiteY3" fmla="*/ 0 h 7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99" h="7180">
                <a:moveTo>
                  <a:pt x="11099" y="7180"/>
                </a:moveTo>
                <a:lnTo>
                  <a:pt x="0" y="7180"/>
                </a:lnTo>
                <a:lnTo>
                  <a:pt x="0" y="0"/>
                </a:lnTo>
                <a:lnTo>
                  <a:pt x="11099" y="0"/>
                </a:lnTo>
              </a:path>
            </a:pathLst>
          </a:custGeom>
          <a:noFill/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</a:defRPr>
            </a:lvl9pPr>
          </a:lstStyle>
          <a:p>
            <a:pPr algn="ctr"/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4187831" y="1719026"/>
            <a:ext cx="4738192" cy="648462"/>
          </a:xfrm>
        </p:spPr>
        <p:txBody>
          <a:bodyPr wrap="square" anchor="b" anchorCtr="0">
            <a:normAutofit/>
          </a:bodyPr>
          <a:lstStyle/>
          <a:p>
            <a:pPr algn="ctr"/>
            <a:r>
              <a:rPr lang="en-US" b="1" spc="0" dirty="0">
                <a:solidFill>
                  <a:schemeClr val="tx1"/>
                </a:solidFill>
              </a:rPr>
              <a:t>Exploratory Data Analysis (EDA)</a:t>
            </a:r>
            <a:endParaRPr lang="en-US" b="1" spc="0" dirty="0">
              <a:solidFill>
                <a:schemeClr val="tx1"/>
              </a:solidFill>
            </a:endParaRPr>
          </a:p>
        </p:txBody>
      </p:sp>
      <p:cxnSp>
        <p:nvCxnSpPr>
          <p:cNvPr id="5" name="直接连接符 4"/>
          <p:cNvCxnSpPr/>
          <p:nvPr>
            <p:custDataLst>
              <p:tags r:id="rId7"/>
            </p:custDataLst>
          </p:nvPr>
        </p:nvCxnSpPr>
        <p:spPr>
          <a:xfrm>
            <a:off x="4334828" y="3272557"/>
            <a:ext cx="4387500" cy="0"/>
          </a:xfrm>
          <a:prstGeom prst="line">
            <a:avLst/>
          </a:prstGeom>
          <a:ln w="12700">
            <a:solidFill>
              <a:schemeClr val="accent1">
                <a:alpha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>
            <p:custDataLst>
              <p:tags r:id="rId8"/>
            </p:custDataLst>
          </p:nvPr>
        </p:nvCxnSpPr>
        <p:spPr>
          <a:xfrm>
            <a:off x="4334828" y="4179337"/>
            <a:ext cx="4387500" cy="0"/>
          </a:xfrm>
          <a:prstGeom prst="line">
            <a:avLst/>
          </a:prstGeom>
          <a:ln w="12700">
            <a:solidFill>
              <a:schemeClr val="accent1">
                <a:alpha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矩形 9"/>
          <p:cNvSpPr/>
          <p:nvPr>
            <p:custDataLst>
              <p:tags r:id="rId9"/>
            </p:custDataLst>
          </p:nvPr>
        </p:nvSpPr>
        <p:spPr>
          <a:xfrm>
            <a:off x="4335145" y="2411095"/>
            <a:ext cx="4444365" cy="800735"/>
          </a:xfrm>
          <a:prstGeom prst="rect">
            <a:avLst/>
          </a:prstGeom>
          <a:ln>
            <a:noFill/>
            <a:prstDash val="sysDash"/>
          </a:ln>
        </p:spPr>
        <p:txBody>
          <a:bodyPr vert="horz" wrap="square" lIns="0" tIns="0" rIns="0" bIns="0" rtlCol="0" anchor="ctr" anchorCtr="0"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ln>
                  <a:noFill/>
                  <a:prstDash val="sysDot"/>
                </a:ln>
                <a:solidFill>
                  <a:schemeClr val="tx1"/>
                </a:solidFill>
                <a:latin typeface="+mj-lt"/>
                <a:sym typeface="+mn-ea"/>
              </a:rPr>
              <a:t>Correlation heatmap – understand relationships between variables</a:t>
            </a:r>
            <a:endParaRPr lang="en-US" sz="1600" b="1" dirty="0">
              <a:ln>
                <a:noFill/>
                <a:prstDash val="sysDot"/>
              </a:ln>
              <a:solidFill>
                <a:schemeClr val="tx1"/>
              </a:solidFill>
              <a:latin typeface="+mj-lt"/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10"/>
            </p:custDataLst>
          </p:nvPr>
        </p:nvSpPr>
        <p:spPr>
          <a:xfrm>
            <a:off x="4335145" y="3330575"/>
            <a:ext cx="4444365" cy="685165"/>
          </a:xfrm>
          <a:prstGeom prst="rect">
            <a:avLst/>
          </a:prstGeom>
          <a:ln>
            <a:noFill/>
            <a:prstDash val="sysDash"/>
          </a:ln>
        </p:spPr>
        <p:txBody>
          <a:bodyPr vert="horz"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ln>
                  <a:noFill/>
                  <a:prstDash val="sysDot"/>
                </a:ln>
                <a:solidFill>
                  <a:schemeClr val="tx1"/>
                </a:solidFill>
                <a:latin typeface="+mj-lt"/>
                <a:sym typeface="+mn-ea"/>
              </a:rPr>
              <a:t>Outlier detection – identify anomalies in revenue data</a:t>
            </a:r>
            <a:endParaRPr lang="en-US" sz="1600" b="1" dirty="0">
              <a:ln>
                <a:noFill/>
                <a:prstDash val="sysDot"/>
              </a:ln>
              <a:solidFill>
                <a:schemeClr val="tx1"/>
              </a:solidFill>
              <a:latin typeface="+mj-lt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11"/>
            </p:custDataLst>
          </p:nvPr>
        </p:nvSpPr>
        <p:spPr>
          <a:xfrm>
            <a:off x="4335145" y="4237355"/>
            <a:ext cx="4444365" cy="638175"/>
          </a:xfrm>
          <a:prstGeom prst="rect">
            <a:avLst/>
          </a:prstGeom>
          <a:ln>
            <a:noFill/>
            <a:prstDash val="sysDash"/>
          </a:ln>
        </p:spPr>
        <p:txBody>
          <a:bodyPr vert="horz"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ln>
                  <a:noFill/>
                  <a:prstDash val="sysDot"/>
                </a:ln>
                <a:solidFill>
                  <a:schemeClr val="tx1"/>
                </a:solidFill>
                <a:latin typeface="+mj-lt"/>
                <a:sym typeface="+mn-ea"/>
              </a:rPr>
              <a:t>Trends in engagement (views, likes, comments) vs revenue</a:t>
            </a:r>
            <a:endParaRPr lang="en-US" sz="1600" b="1" dirty="0">
              <a:ln>
                <a:noFill/>
                <a:prstDash val="sysDot"/>
              </a:ln>
              <a:solidFill>
                <a:schemeClr val="tx1"/>
              </a:solidFill>
              <a:latin typeface="+mj-lt"/>
              <a:sym typeface="+mn-ea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21494" y="1061875"/>
            <a:ext cx="5209835" cy="740101"/>
          </a:xfrm>
        </p:spPr>
        <p:txBody>
          <a:bodyPr wrap="square" lIns="0" tIns="0" rIns="0" bIns="0" anchor="b" anchorCtr="0">
            <a:normAutofit/>
          </a:bodyPr>
          <a:lstStyle/>
          <a:p>
            <a:pPr algn="ctr"/>
            <a:r>
              <a:rPr lang="en-US" sz="2800" b="1" spc="0" dirty="0">
                <a:latin typeface="+mj-lt"/>
              </a:rPr>
              <a:t>Regression Models</a:t>
            </a:r>
            <a:endParaRPr lang="en-US" sz="2800" b="1" spc="0" dirty="0">
              <a:latin typeface="+mj-lt"/>
            </a:endParaRPr>
          </a:p>
        </p:txBody>
      </p:sp>
      <p:pic>
        <p:nvPicPr>
          <p:cNvPr id="9" name="http://photo-static-api.fotomore.com/creative/vcg/veer/400/new/VCG41N531480994.jpg?uid=386&amp;timestamp=1685070879&amp;sign=638fe59e20d56783b78d4e80af2eb41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7049" r="7049"/>
          <a:stretch>
            <a:fillRect/>
          </a:stretch>
        </p:blipFill>
        <p:spPr>
          <a:xfrm>
            <a:off x="5626625" y="857250"/>
            <a:ext cx="3536156" cy="51435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25" h="10800">
                <a:moveTo>
                  <a:pt x="2" y="5375"/>
                </a:moveTo>
                <a:cubicBezTo>
                  <a:pt x="-52" y="3149"/>
                  <a:pt x="1257" y="1045"/>
                  <a:pt x="2815" y="0"/>
                </a:cubicBezTo>
                <a:lnTo>
                  <a:pt x="7425" y="0"/>
                </a:lnTo>
                <a:lnTo>
                  <a:pt x="7425" y="10800"/>
                </a:lnTo>
                <a:lnTo>
                  <a:pt x="2888" y="10800"/>
                </a:lnTo>
                <a:cubicBezTo>
                  <a:pt x="1119" y="9677"/>
                  <a:pt x="-33" y="7429"/>
                  <a:pt x="2" y="5375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1262380" y="1802130"/>
            <a:ext cx="3199130" cy="694055"/>
          </a:xfrm>
          <a:prstGeom prst="rect">
            <a:avLst/>
          </a:prstGeom>
          <a:noFill/>
        </p:spPr>
        <p:txBody>
          <a:bodyPr wrap="square" lIns="0" tIns="0" rIns="0" bIns="0" rtlCol="0" anchor="b"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chemeClr val="tx1"/>
                </a:solidFill>
                <a:latin typeface="+mj-lt"/>
                <a:sym typeface="+mn-ea"/>
              </a:rPr>
              <a:t>Linear </a:t>
            </a:r>
            <a:r>
              <a:rPr lang="en-US" sz="1600" b="1" dirty="0">
                <a:solidFill>
                  <a:schemeClr val="tx1"/>
                </a:solidFill>
                <a:latin typeface="+mj-lt"/>
                <a:sym typeface="+mn-ea"/>
              </a:rPr>
              <a:t>Regression </a:t>
            </a:r>
            <a:r>
              <a:rPr lang="en-US" b="1" dirty="0">
                <a:solidFill>
                  <a:schemeClr val="tx1"/>
                </a:solidFill>
                <a:latin typeface="+mj-lt"/>
                <a:sym typeface="+mn-ea"/>
              </a:rPr>
              <a:t>– Straight-line fit</a:t>
            </a:r>
            <a:endParaRPr lang="en-US" b="1" dirty="0">
              <a:solidFill>
                <a:schemeClr val="tx1"/>
              </a:solidFill>
              <a:latin typeface="+mj-lt"/>
              <a:sym typeface="+mn-ea"/>
            </a:endParaRPr>
          </a:p>
        </p:txBody>
      </p:sp>
      <p:sp>
        <p:nvSpPr>
          <p:cNvPr id="4" name="椭圆 3"/>
          <p:cNvSpPr/>
          <p:nvPr>
            <p:custDataLst>
              <p:tags r:id="rId5"/>
            </p:custDataLst>
          </p:nvPr>
        </p:nvSpPr>
        <p:spPr>
          <a:xfrm>
            <a:off x="518208" y="2164534"/>
            <a:ext cx="501934" cy="5019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01</a:t>
            </a:r>
            <a:endParaRPr lang="en-US" sz="15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1262380" y="2987675"/>
            <a:ext cx="3199130" cy="8153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tx1"/>
                </a:solidFill>
                <a:latin typeface="+mj-lt"/>
                <a:sym typeface="+mn-ea"/>
              </a:rPr>
              <a:t>Decision Tree – Splits data into branches &amp; nodes</a:t>
            </a:r>
            <a:endParaRPr lang="en-US" sz="1600" b="1" dirty="0">
              <a:solidFill>
                <a:schemeClr val="tx1"/>
              </a:solidFill>
              <a:latin typeface="+mj-lt"/>
              <a:sym typeface="+mn-ea"/>
            </a:endParaRPr>
          </a:p>
        </p:txBody>
      </p:sp>
      <p:sp>
        <p:nvSpPr>
          <p:cNvPr id="8" name="椭圆 7"/>
          <p:cNvSpPr/>
          <p:nvPr>
            <p:custDataLst>
              <p:tags r:id="rId7"/>
            </p:custDataLst>
          </p:nvPr>
        </p:nvSpPr>
        <p:spPr>
          <a:xfrm>
            <a:off x="519161" y="3064733"/>
            <a:ext cx="501934" cy="50163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02</a:t>
            </a:r>
            <a:endParaRPr lang="en-US" sz="15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8"/>
            </p:custDataLst>
          </p:nvPr>
        </p:nvSpPr>
        <p:spPr>
          <a:xfrm>
            <a:off x="1262380" y="3803015"/>
            <a:ext cx="3199130" cy="735330"/>
          </a:xfrm>
          <a:prstGeom prst="rect">
            <a:avLst/>
          </a:prstGeom>
          <a:noFill/>
        </p:spPr>
        <p:txBody>
          <a:bodyPr wrap="square" lIns="0" tIns="0" rIns="0" bIns="0" rtlCol="0" anchor="t" anchorCtr="0"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sz="1600" b="1" dirty="0">
                <a:solidFill>
                  <a:schemeClr val="tx1"/>
                </a:solidFill>
                <a:latin typeface="+mj-lt"/>
                <a:sym typeface="+mn-ea"/>
              </a:rPr>
              <a:t>Ridge Regression – Reduces overfitting by keeping all features with small weights.</a:t>
            </a:r>
            <a:endParaRPr lang="en-US" sz="1600" b="1" dirty="0">
              <a:solidFill>
                <a:schemeClr val="tx1"/>
              </a:solidFill>
              <a:latin typeface="+mj-lt"/>
              <a:sym typeface="+mn-ea"/>
            </a:endParaRPr>
          </a:p>
        </p:txBody>
      </p:sp>
      <p:sp>
        <p:nvSpPr>
          <p:cNvPr id="12" name="椭圆 11"/>
          <p:cNvSpPr/>
          <p:nvPr>
            <p:custDataLst>
              <p:tags r:id="rId9"/>
            </p:custDataLst>
          </p:nvPr>
        </p:nvSpPr>
        <p:spPr>
          <a:xfrm>
            <a:off x="519161" y="3964457"/>
            <a:ext cx="501934" cy="50163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03</a:t>
            </a:r>
            <a:endParaRPr lang="en-US" sz="15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10"/>
            </p:custDataLst>
          </p:nvPr>
        </p:nvSpPr>
        <p:spPr>
          <a:xfrm>
            <a:off x="1262380" y="5144770"/>
            <a:ext cx="3199130" cy="104457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lnSpcReduction="10000"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sz="1600" b="1" dirty="0">
                <a:solidFill>
                  <a:schemeClr val="tx1"/>
                </a:solidFill>
                <a:latin typeface="+mj-lt"/>
                <a:sym typeface="+mn-ea"/>
              </a:rPr>
              <a:t>Lasso Regression – Useful for feature selection by setting some weights to zero.</a:t>
            </a:r>
            <a:endParaRPr lang="en-US" sz="1600" b="1" dirty="0">
              <a:solidFill>
                <a:schemeClr val="tx1"/>
              </a:solidFill>
              <a:latin typeface="+mj-lt"/>
              <a:sym typeface="+mn-ea"/>
            </a:endParaRPr>
          </a:p>
        </p:txBody>
      </p:sp>
      <p:sp>
        <p:nvSpPr>
          <p:cNvPr id="15" name="椭圆 14"/>
          <p:cNvSpPr/>
          <p:nvPr>
            <p:custDataLst>
              <p:tags r:id="rId11"/>
            </p:custDataLst>
          </p:nvPr>
        </p:nvSpPr>
        <p:spPr>
          <a:xfrm>
            <a:off x="517891" y="5365830"/>
            <a:ext cx="501934" cy="50163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solidFill>
                  <a:schemeClr val="lt1">
                    <a:lumMod val="100000"/>
                  </a:schemeClr>
                </a:solidFill>
                <a:latin typeface="+mn-lt"/>
                <a:sym typeface="+mn-lt"/>
              </a:rPr>
              <a:t>04</a:t>
            </a:r>
            <a:endParaRPr lang="en-US" sz="1500" b="1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Mask group1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b="369"/>
          <a:stretch>
            <a:fillRect/>
          </a:stretch>
        </p:blipFill>
        <p:spPr>
          <a:xfrm>
            <a:off x="0" y="857250"/>
            <a:ext cx="9144000" cy="2571750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5" name="矩形: 圆角 14"/>
          <p:cNvSpPr/>
          <p:nvPr>
            <p:custDataLst>
              <p:tags r:id="rId3"/>
            </p:custDataLst>
          </p:nvPr>
        </p:nvSpPr>
        <p:spPr>
          <a:xfrm>
            <a:off x="397669" y="3175635"/>
            <a:ext cx="8346758" cy="2428399"/>
          </a:xfrm>
          <a:prstGeom prst="roundRect">
            <a:avLst>
              <a:gd name="adj" fmla="val 9236"/>
            </a:avLst>
          </a:prstGeom>
          <a:solidFill>
            <a:schemeClr val="lt1">
              <a:lumMod val="100000"/>
            </a:schemeClr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 rtlCol="0" anchor="ctr"/>
          <a:lstStyle/>
          <a:p>
            <a:pPr algn="ctr"/>
            <a:endParaRPr kumimoji="1" lang="en-US" sz="2400">
              <a:latin typeface="+mj-lt"/>
              <a:sym typeface="Arial" panose="020B0604020202020204" pitchFamily="34" charset="0"/>
            </a:endParaRPr>
          </a:p>
        </p:txBody>
      </p:sp>
      <p:sp>
        <p:nvSpPr>
          <p:cNvPr id="29" name="标题"/>
          <p:cNvSpPr txBox="1"/>
          <p:nvPr>
            <p:custDataLst>
              <p:tags r:id="rId4"/>
            </p:custDataLst>
          </p:nvPr>
        </p:nvSpPr>
        <p:spPr>
          <a:xfrm>
            <a:off x="1145381" y="3290888"/>
            <a:ext cx="7105174" cy="58435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>
            <a:defPPr>
              <a:defRPr lang="en-US">
                <a:latin typeface="+mj-lt"/>
              </a:defRPr>
            </a:defPPr>
            <a:lvl1pPr>
              <a:lnSpc>
                <a:spcPct val="131000"/>
              </a:lnSpc>
              <a:defRPr sz="3400" b="1">
                <a:solidFill>
                  <a:schemeClr val="dk1"/>
                </a:solidFill>
                <a:latin typeface="+mj-lt"/>
              </a:defRPr>
            </a:lvl1pPr>
          </a:lstStyle>
          <a:p>
            <a:r>
              <a:rPr lang="en-US" sz="2550" dirty="0">
                <a:latin typeface="+mj-lt"/>
              </a:rPr>
              <a:t>Model Evaluation</a:t>
            </a:r>
            <a:endParaRPr lang="en-US" sz="2550" dirty="0">
              <a:latin typeface="+mj-lt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125220" y="4124960"/>
            <a:ext cx="1986280" cy="1256030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+mn-lt"/>
                <a:sym typeface="+mn-ea"/>
              </a:rPr>
              <a:t>Metrics used: MAE, MSE, RMSE, R²</a:t>
            </a:r>
            <a:endParaRPr lang="en-US" sz="1600" dirty="0">
              <a:solidFill>
                <a:srgbClr val="000000"/>
              </a:solidFill>
              <a:latin typeface="+mn-lt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6245225" y="3914140"/>
            <a:ext cx="1986280" cy="146685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  <a:latin typeface="+mn-lt"/>
                <a:sym typeface="+mn-ea"/>
              </a:rPr>
              <a:t>Linear Regression</a:t>
            </a:r>
            <a:r>
              <a:rPr lang="en-US" sz="1600">
                <a:solidFill>
                  <a:srgbClr val="000000"/>
                </a:solidFill>
                <a:latin typeface="+mn-lt"/>
                <a:sym typeface="+mn-ea"/>
              </a:rPr>
              <a:t> achieved the best accuracy for revenue prediction</a:t>
            </a:r>
            <a:endParaRPr lang="en-US" sz="1600">
              <a:solidFill>
                <a:srgbClr val="000000"/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3685540" y="4152265"/>
            <a:ext cx="1986280" cy="1228725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  <a:latin typeface="+mn-lt"/>
                <a:sym typeface="+mn-ea"/>
              </a:rPr>
              <a:t>Compared performance across models</a:t>
            </a:r>
            <a:endParaRPr lang="en-US" sz="1600">
              <a:solidFill>
                <a:srgbClr val="000000"/>
              </a:solidFill>
              <a:latin typeface="+mn-lt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形状 15"/>
          <p:cNvSpPr/>
          <p:nvPr>
            <p:custDataLst>
              <p:tags r:id="rId1"/>
            </p:custDataLst>
          </p:nvPr>
        </p:nvSpPr>
        <p:spPr>
          <a:xfrm>
            <a:off x="-8" y="860509"/>
            <a:ext cx="2845843" cy="1415961"/>
          </a:xfrm>
          <a:custGeom>
            <a:avLst/>
            <a:gdLst>
              <a:gd name="connsiteX0" fmla="*/ 0 w 2845843"/>
              <a:gd name="connsiteY0" fmla="*/ 1415961 h 1415961"/>
              <a:gd name="connsiteX1" fmla="*/ 0 w 2845843"/>
              <a:gd name="connsiteY1" fmla="*/ 0 h 1415961"/>
              <a:gd name="connsiteX2" fmla="*/ 2845843 w 2845843"/>
              <a:gd name="connsiteY2" fmla="*/ 0 h 1415961"/>
              <a:gd name="connsiteX3" fmla="*/ 2651432 w 2845843"/>
              <a:gd name="connsiteY3" fmla="*/ 24238 h 1415961"/>
              <a:gd name="connsiteX4" fmla="*/ 142714 w 2845843"/>
              <a:gd name="connsiteY4" fmla="*/ 1265403 h 1415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5843" h="1415961">
                <a:moveTo>
                  <a:pt x="0" y="1415961"/>
                </a:moveTo>
                <a:lnTo>
                  <a:pt x="0" y="0"/>
                </a:lnTo>
                <a:lnTo>
                  <a:pt x="2845843" y="0"/>
                </a:lnTo>
                <a:lnTo>
                  <a:pt x="2651432" y="24238"/>
                </a:lnTo>
                <a:cubicBezTo>
                  <a:pt x="1683526" y="169017"/>
                  <a:pt x="814319" y="615706"/>
                  <a:pt x="142714" y="126540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kumimoji="1" lang="en-US" sz="2400">
              <a:latin typeface="+mj-lt"/>
              <a:sym typeface="Arial" panose="020B0604020202020204" pitchFamily="34" charset="0"/>
            </a:endParaRPr>
          </a:p>
        </p:txBody>
      </p:sp>
      <p:sp>
        <p:nvSpPr>
          <p:cNvPr id="41" name="标题 40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53720" y="860266"/>
            <a:ext cx="4762976" cy="593884"/>
          </a:xfrm>
        </p:spPr>
        <p:txBody>
          <a:bodyPr wrap="square" anchor="ctr" anchorCtr="0">
            <a:normAutofit/>
          </a:bodyPr>
          <a:lstStyle/>
          <a:p>
            <a:pPr algn="ctr"/>
            <a:r>
              <a:rPr lang="en-US" sz="2800" b="1" spc="0" dirty="0">
                <a:latin typeface="+mj-lt"/>
              </a:rPr>
              <a:t>Key Takeaways</a:t>
            </a:r>
            <a:endParaRPr lang="en-US" sz="2800" b="1" spc="0" dirty="0">
              <a:latin typeface="+mj-lt"/>
            </a:endParaRPr>
          </a:p>
        </p:txBody>
      </p:sp>
      <p:sp>
        <p:nvSpPr>
          <p:cNvPr id="2" name="@path_Rectangle 41763-859&amp;389"/>
          <p:cNvSpPr/>
          <p:nvPr>
            <p:custDataLst>
              <p:tags r:id="rId3"/>
            </p:custDataLst>
          </p:nvPr>
        </p:nvSpPr>
        <p:spPr>
          <a:xfrm>
            <a:off x="5631665" y="852964"/>
            <a:ext cx="3530909" cy="5143500"/>
          </a:xfrm>
          <a:prstGeom prst="rect">
            <a:avLst/>
          </a:prstGeom>
          <a:blipFill rotWithShape="1">
            <a:blip r:embed="rId4"/>
            <a:stretch>
              <a:fillRect t="-513" b="-18091"/>
            </a:stretch>
          </a:blipFill>
          <a:ln w="6350"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  <p:txBody>
          <a:bodyPr/>
          <a:lstStyle/>
          <a:p>
            <a:endParaRPr lang="en-US" sz="135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2" name="矩形: 圆角 14"/>
          <p:cNvSpPr/>
          <p:nvPr>
            <p:custDataLst>
              <p:tags r:id="rId5"/>
            </p:custDataLst>
          </p:nvPr>
        </p:nvSpPr>
        <p:spPr>
          <a:xfrm>
            <a:off x="493395" y="1771015"/>
            <a:ext cx="4823460" cy="3999230"/>
          </a:xfrm>
          <a:prstGeom prst="roundRect">
            <a:avLst>
              <a:gd name="adj" fmla="val 4150"/>
            </a:avLst>
          </a:prstGeom>
          <a:solidFill>
            <a:srgbClr val="FFFFFF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 rtlCol="0" anchor="ctr"/>
          <a:p>
            <a:pPr algn="ctr"/>
            <a:endParaRPr kumimoji="1" lang="en-US" sz="2400">
              <a:latin typeface="+mj-lt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6"/>
            </p:custDataLst>
          </p:nvPr>
        </p:nvSpPr>
        <p:spPr>
          <a:xfrm>
            <a:off x="800735" y="2276475"/>
            <a:ext cx="2712720" cy="899160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p>
            <a:pPr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/>
                </a:solidFill>
                <a:latin typeface="+mn-lt"/>
              </a:rPr>
              <a:t>Machine learning can effectively predict YouTube ad revenue</a:t>
            </a:r>
            <a:endParaRPr lang="en-US" sz="1600" dirty="0">
              <a:ln>
                <a:noFill/>
                <a:prstDash val="sysDot"/>
              </a:ln>
              <a:solidFill>
                <a:schemeClr val="tx1"/>
              </a:solidFill>
              <a:latin typeface="+mn-lt"/>
            </a:endParaRPr>
          </a:p>
        </p:txBody>
      </p:sp>
      <p:sp>
        <p:nvSpPr>
          <p:cNvPr id="14" name="矩形 13"/>
          <p:cNvSpPr/>
          <p:nvPr>
            <p:custDataLst>
              <p:tags r:id="rId7"/>
            </p:custDataLst>
          </p:nvPr>
        </p:nvSpPr>
        <p:spPr>
          <a:xfrm>
            <a:off x="800735" y="3319145"/>
            <a:ext cx="2712720" cy="812165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p>
            <a:pPr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/>
                </a:solidFill>
                <a:latin typeface="+mn-lt"/>
              </a:rPr>
              <a:t>Engagement metrics (views, likes, comments) strongly influence earnings</a:t>
            </a:r>
            <a:endParaRPr lang="en-US" sz="1600" dirty="0">
              <a:ln>
                <a:noFill/>
                <a:prstDash val="sysDot"/>
              </a:ln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矩形 16"/>
          <p:cNvSpPr/>
          <p:nvPr>
            <p:custDataLst>
              <p:tags r:id="rId8"/>
            </p:custDataLst>
          </p:nvPr>
        </p:nvSpPr>
        <p:spPr>
          <a:xfrm>
            <a:off x="800735" y="4526280"/>
            <a:ext cx="2712720" cy="561975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p>
            <a:pPr>
              <a:lnSpc>
                <a:spcPct val="14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/>
                </a:solidFill>
                <a:latin typeface="+mn-lt"/>
              </a:rPr>
              <a:t>Business value: Better forecasting &amp; content monetization strategies</a:t>
            </a:r>
            <a:endParaRPr lang="en-US" sz="1600" dirty="0">
              <a:ln>
                <a:noFill/>
                <a:prstDash val="sysDot"/>
              </a:ln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9" name="图片 18"/>
          <p:cNvPicPr>
            <a:picLocks noChangeAspect="1"/>
          </p:cNvPicPr>
          <p:nvPr>
            <p:custDataLst>
              <p:tags r:id="rId9"/>
            </p:custDataLst>
          </p:nvPr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21" r="3615" b="24107"/>
          <a:stretch>
            <a:fillRect/>
          </a:stretch>
        </p:blipFill>
        <p:spPr>
          <a:xfrm>
            <a:off x="3712226" y="2276256"/>
            <a:ext cx="1060243" cy="781607"/>
          </a:xfrm>
          <a:custGeom>
            <a:avLst/>
            <a:gdLst>
              <a:gd name="connsiteX0" fmla="*/ 173676 w 1413510"/>
              <a:gd name="connsiteY0" fmla="*/ 0 h 1042035"/>
              <a:gd name="connsiteX1" fmla="*/ 1239834 w 1413510"/>
              <a:gd name="connsiteY1" fmla="*/ 0 h 1042035"/>
              <a:gd name="connsiteX2" fmla="*/ 1413510 w 1413510"/>
              <a:gd name="connsiteY2" fmla="*/ 173676 h 1042035"/>
              <a:gd name="connsiteX3" fmla="*/ 1413510 w 1413510"/>
              <a:gd name="connsiteY3" fmla="*/ 868359 h 1042035"/>
              <a:gd name="connsiteX4" fmla="*/ 1239834 w 1413510"/>
              <a:gd name="connsiteY4" fmla="*/ 1042035 h 1042035"/>
              <a:gd name="connsiteX5" fmla="*/ 173676 w 1413510"/>
              <a:gd name="connsiteY5" fmla="*/ 1042035 h 1042035"/>
              <a:gd name="connsiteX6" fmla="*/ 0 w 1413510"/>
              <a:gd name="connsiteY6" fmla="*/ 868359 h 1042035"/>
              <a:gd name="connsiteX7" fmla="*/ 0 w 1413510"/>
              <a:gd name="connsiteY7" fmla="*/ 173676 h 1042035"/>
              <a:gd name="connsiteX8" fmla="*/ 173676 w 1413510"/>
              <a:gd name="connsiteY8" fmla="*/ 0 h 104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3510" h="1042035">
                <a:moveTo>
                  <a:pt x="173676" y="0"/>
                </a:moveTo>
                <a:lnTo>
                  <a:pt x="1239834" y="0"/>
                </a:lnTo>
                <a:cubicBezTo>
                  <a:pt x="1335753" y="0"/>
                  <a:pt x="1413510" y="77757"/>
                  <a:pt x="1413510" y="173676"/>
                </a:cubicBezTo>
                <a:lnTo>
                  <a:pt x="1413510" y="868359"/>
                </a:lnTo>
                <a:cubicBezTo>
                  <a:pt x="1413510" y="964278"/>
                  <a:pt x="1335753" y="1042035"/>
                  <a:pt x="1239834" y="1042035"/>
                </a:cubicBezTo>
                <a:lnTo>
                  <a:pt x="173676" y="1042035"/>
                </a:lnTo>
                <a:cubicBezTo>
                  <a:pt x="77757" y="1042035"/>
                  <a:pt x="0" y="964278"/>
                  <a:pt x="0" y="868359"/>
                </a:cubicBezTo>
                <a:lnTo>
                  <a:pt x="0" y="173676"/>
                </a:lnTo>
                <a:cubicBezTo>
                  <a:pt x="0" y="77757"/>
                  <a:pt x="77757" y="0"/>
                  <a:pt x="173676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0" name="图片 19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" r="4763"/>
          <a:stretch>
            <a:fillRect/>
          </a:stretch>
        </p:blipFill>
        <p:spPr>
          <a:xfrm>
            <a:off x="3712226" y="3350140"/>
            <a:ext cx="1060243" cy="781607"/>
          </a:xfrm>
          <a:custGeom>
            <a:avLst/>
            <a:gdLst>
              <a:gd name="connsiteX0" fmla="*/ 173676 w 1413510"/>
              <a:gd name="connsiteY0" fmla="*/ 0 h 1042035"/>
              <a:gd name="connsiteX1" fmla="*/ 1239834 w 1413510"/>
              <a:gd name="connsiteY1" fmla="*/ 0 h 1042035"/>
              <a:gd name="connsiteX2" fmla="*/ 1413510 w 1413510"/>
              <a:gd name="connsiteY2" fmla="*/ 173676 h 1042035"/>
              <a:gd name="connsiteX3" fmla="*/ 1413510 w 1413510"/>
              <a:gd name="connsiteY3" fmla="*/ 868359 h 1042035"/>
              <a:gd name="connsiteX4" fmla="*/ 1239834 w 1413510"/>
              <a:gd name="connsiteY4" fmla="*/ 1042035 h 1042035"/>
              <a:gd name="connsiteX5" fmla="*/ 173676 w 1413510"/>
              <a:gd name="connsiteY5" fmla="*/ 1042035 h 1042035"/>
              <a:gd name="connsiteX6" fmla="*/ 0 w 1413510"/>
              <a:gd name="connsiteY6" fmla="*/ 868359 h 1042035"/>
              <a:gd name="connsiteX7" fmla="*/ 0 w 1413510"/>
              <a:gd name="connsiteY7" fmla="*/ 173676 h 1042035"/>
              <a:gd name="connsiteX8" fmla="*/ 173676 w 1413510"/>
              <a:gd name="connsiteY8" fmla="*/ 0 h 104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3510" h="1042035">
                <a:moveTo>
                  <a:pt x="173676" y="0"/>
                </a:moveTo>
                <a:lnTo>
                  <a:pt x="1239834" y="0"/>
                </a:lnTo>
                <a:cubicBezTo>
                  <a:pt x="1335753" y="0"/>
                  <a:pt x="1413510" y="77757"/>
                  <a:pt x="1413510" y="173676"/>
                </a:cubicBezTo>
                <a:lnTo>
                  <a:pt x="1413510" y="868359"/>
                </a:lnTo>
                <a:cubicBezTo>
                  <a:pt x="1413510" y="964278"/>
                  <a:pt x="1335753" y="1042035"/>
                  <a:pt x="1239834" y="1042035"/>
                </a:cubicBezTo>
                <a:lnTo>
                  <a:pt x="173676" y="1042035"/>
                </a:lnTo>
                <a:cubicBezTo>
                  <a:pt x="77757" y="1042035"/>
                  <a:pt x="0" y="964278"/>
                  <a:pt x="0" y="868359"/>
                </a:cubicBezTo>
                <a:lnTo>
                  <a:pt x="0" y="173676"/>
                </a:lnTo>
                <a:cubicBezTo>
                  <a:pt x="0" y="77757"/>
                  <a:pt x="77757" y="0"/>
                  <a:pt x="173676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1" name="图片 20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3" r="4763"/>
          <a:stretch>
            <a:fillRect/>
          </a:stretch>
        </p:blipFill>
        <p:spPr>
          <a:xfrm>
            <a:off x="3712226" y="4551659"/>
            <a:ext cx="1060243" cy="781607"/>
          </a:xfrm>
          <a:custGeom>
            <a:avLst/>
            <a:gdLst>
              <a:gd name="connsiteX0" fmla="*/ 173676 w 1413510"/>
              <a:gd name="connsiteY0" fmla="*/ 0 h 1042035"/>
              <a:gd name="connsiteX1" fmla="*/ 1239834 w 1413510"/>
              <a:gd name="connsiteY1" fmla="*/ 0 h 1042035"/>
              <a:gd name="connsiteX2" fmla="*/ 1413510 w 1413510"/>
              <a:gd name="connsiteY2" fmla="*/ 173676 h 1042035"/>
              <a:gd name="connsiteX3" fmla="*/ 1413510 w 1413510"/>
              <a:gd name="connsiteY3" fmla="*/ 868359 h 1042035"/>
              <a:gd name="connsiteX4" fmla="*/ 1239834 w 1413510"/>
              <a:gd name="connsiteY4" fmla="*/ 1042035 h 1042035"/>
              <a:gd name="connsiteX5" fmla="*/ 173676 w 1413510"/>
              <a:gd name="connsiteY5" fmla="*/ 1042035 h 1042035"/>
              <a:gd name="connsiteX6" fmla="*/ 0 w 1413510"/>
              <a:gd name="connsiteY6" fmla="*/ 868359 h 1042035"/>
              <a:gd name="connsiteX7" fmla="*/ 0 w 1413510"/>
              <a:gd name="connsiteY7" fmla="*/ 173676 h 1042035"/>
              <a:gd name="connsiteX8" fmla="*/ 173676 w 1413510"/>
              <a:gd name="connsiteY8" fmla="*/ 0 h 1042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13510" h="1042035">
                <a:moveTo>
                  <a:pt x="173676" y="0"/>
                </a:moveTo>
                <a:lnTo>
                  <a:pt x="1239834" y="0"/>
                </a:lnTo>
                <a:cubicBezTo>
                  <a:pt x="1335753" y="0"/>
                  <a:pt x="1413510" y="77757"/>
                  <a:pt x="1413510" y="173676"/>
                </a:cubicBezTo>
                <a:lnTo>
                  <a:pt x="1413510" y="868359"/>
                </a:lnTo>
                <a:cubicBezTo>
                  <a:pt x="1413510" y="964278"/>
                  <a:pt x="1335753" y="1042035"/>
                  <a:pt x="1239834" y="1042035"/>
                </a:cubicBezTo>
                <a:lnTo>
                  <a:pt x="173676" y="1042035"/>
                </a:lnTo>
                <a:cubicBezTo>
                  <a:pt x="77757" y="1042035"/>
                  <a:pt x="0" y="964278"/>
                  <a:pt x="0" y="868359"/>
                </a:cubicBezTo>
                <a:lnTo>
                  <a:pt x="0" y="173676"/>
                </a:lnTo>
                <a:cubicBezTo>
                  <a:pt x="0" y="77757"/>
                  <a:pt x="77757" y="0"/>
                  <a:pt x="173676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7635" y="2266130"/>
            <a:ext cx="4908745" cy="1350000"/>
          </a:xfrm>
        </p:spPr>
        <p:txBody>
          <a:bodyPr/>
          <a:lstStyle/>
          <a:p>
            <a:r>
              <a:rPr lang="en-US"/>
              <a:t>Thank You</a:t>
            </a:r>
            <a:endParaRPr lang="en-US"/>
          </a:p>
        </p:txBody>
      </p:sp>
      <p:sp>
        <p:nvSpPr>
          <p:cNvPr id="8" name="年号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905999" y="4555523"/>
            <a:ext cx="4420382" cy="378000"/>
          </a:xfrm>
        </p:spPr>
        <p:txBody>
          <a:bodyPr/>
          <a:lstStyle/>
          <a:p>
            <a:r>
              <a:rPr lang="en-GB" altLang="en-US" sz="1600"/>
              <a:t>Muthuramakrishnan R </a:t>
            </a:r>
            <a:endParaRPr lang="en-GB" altLang="en-US" sz="1600"/>
          </a:p>
        </p:txBody>
      </p:sp>
      <p:sp>
        <p:nvSpPr>
          <p:cNvPr id="6" name="公司名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400049" y="1208250"/>
            <a:ext cx="4926331" cy="378000"/>
          </a:xfrm>
        </p:spPr>
        <p:txBody>
          <a:bodyPr/>
          <a:lstStyle/>
          <a:p>
            <a:r>
              <a:rPr lang="en-US"/>
              <a:t>YOUR LOGO</a:t>
            </a:r>
            <a:endParaRPr lang="en-US"/>
          </a:p>
        </p:txBody>
      </p:sp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103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4*i*5"/>
  <p:tag name="KSO_WM_UNIT_LAYERLEVEL" val="1"/>
  <p:tag name="KSO_WM_TAG_VERSION" val="3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UNIT_VALUE" val="228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240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3"/>
  <p:tag name="KSO_WM_UNIT_ID" val="_1*f*3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1"/>
  <p:tag name="KSO_WM_UNIT_LAYERLEVEL" val="1"/>
  <p:tag name="KSO_WM_TAG_VERSION" val="3.0"/>
  <p:tag name="KSO_WM_BEAUTIFY_FLAG" val="#wm#"/>
  <p:tag name="KSO_WM_UNIT_PRESET_TEXT" val="公司名占位符"/>
  <p:tag name="KSO_WM_UNIT_NOCLEAR" val="0"/>
  <p:tag name="KSO_WM_UNIT_VALUE" val="10"/>
  <p:tag name="KSO_WM_UNIT_TYPE" val="f"/>
  <p:tag name="KSO_WM_UNIT_INDEX" val="1"/>
  <p:tag name="KSO_WM_UNIT_SUBTYPE" val="g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2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2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5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NOCLEAR" val="0"/>
  <p:tag name="KSO_WM_UNIT_PRESET_TEXT" val="单击此处编辑母版标题样式"/>
  <p:tag name="KSO_WM_UNIT_TYPE" val="a"/>
  <p:tag name="KSO_WM_UNIT_INDEX" val="1"/>
  <p:tag name="KSO_WM_UNIT_VALUE" val="23"/>
  <p:tag name="KSO_WM_TEMPLATE_CATEGORY" val="custom"/>
  <p:tag name="KSO_WM_TEMPLATE_INDEX" val="20238011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UNIT_VALUE" val="504"/>
  <p:tag name="KSO_WM_TEMPLATE_CATEGORY" val="custom"/>
  <p:tag name="KSO_WM_TEMPLATE_INDEX" val="20238011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5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11"/>
  <p:tag name="KSO_WM_TEMPLATE_THUMBS_INDEX" val="1、9"/>
  <p:tag name="KSO_WM_SPECIAL_SOURCE" val="bdnull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4"/>
  <p:tag name="KSO_WM_UNIT_LAYERLEVEL" val="1"/>
  <p:tag name="KSO_WM_TAG_VERSION" val="3.0"/>
  <p:tag name="KSO_WM_BEAUTIFY_FLAG" val="#wm#"/>
  <p:tag name="KSO_WM_UNIT_TYPE" val="i"/>
  <p:tag name="KSO_WM_UNIT_INDEX" val="14"/>
</p:tagLst>
</file>

<file path=ppt/tags/tag15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2"/>
  <p:tag name="KSO_WM_UNIT_LAYERLEVEL" val="1"/>
  <p:tag name="KSO_WM_TAG_VERSION" val="3.0"/>
  <p:tag name="KSO_WM_UNIT_TYPE" val="i"/>
  <p:tag name="KSO_WM_UNIT_INDEX" val="2"/>
</p:tagLst>
</file>

<file path=ppt/tags/tag15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3"/>
  <p:tag name="KSO_WM_UNIT_LAYERLEVEL" val="1"/>
  <p:tag name="KSO_WM_TAG_VERSION" val="3.0"/>
  <p:tag name="KSO_WM_UNIT_TYPE" val="i"/>
  <p:tag name="KSO_WM_UNIT_INDEX" val="3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60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4"/>
  <p:tag name="KSO_WM_UNIT_LAYERLEVEL" val="1"/>
  <p:tag name="KSO_WM_TAG_VERSION" val="3.0"/>
  <p:tag name="KSO_WM_UNIT_TYPE" val="i"/>
  <p:tag name="KSO_WM_UNIT_INDEX" val="4"/>
</p:tagLst>
</file>

<file path=ppt/tags/tag16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5"/>
  <p:tag name="KSO_WM_UNIT_LAYERLEVEL" val="1"/>
  <p:tag name="KSO_WM_TAG_VERSION" val="3.0"/>
  <p:tag name="KSO_WM_UNIT_TYPE" val="i"/>
  <p:tag name="KSO_WM_UNIT_INDEX" val="5"/>
</p:tagLst>
</file>

<file path=ppt/tags/tag16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6"/>
  <p:tag name="KSO_WM_UNIT_LAYERLEVEL" val="1"/>
  <p:tag name="KSO_WM_TAG_VERSION" val="3.0"/>
  <p:tag name="KSO_WM_UNIT_TYPE" val="i"/>
  <p:tag name="KSO_WM_UNIT_INDEX" val="6"/>
</p:tagLst>
</file>

<file path=ppt/tags/tag163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7"/>
  <p:tag name="KSO_WM_UNIT_LAYERLEVEL" val="1"/>
  <p:tag name="KSO_WM_TAG_VERSION" val="3.0"/>
  <p:tag name="KSO_WM_UNIT_TYPE" val="i"/>
  <p:tag name="KSO_WM_UNIT_INDEX" val="7"/>
</p:tagLst>
</file>

<file path=ppt/tags/tag16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8"/>
  <p:tag name="KSO_WM_UNIT_LAYERLEVEL" val="1"/>
  <p:tag name="KSO_WM_TAG_VERSION" val="3.0"/>
  <p:tag name="KSO_WM_UNIT_TYPE" val="i"/>
  <p:tag name="KSO_WM_UNIT_INDEX" val="8"/>
</p:tagLst>
</file>

<file path=ppt/tags/tag16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9"/>
  <p:tag name="KSO_WM_UNIT_LAYERLEVEL" val="1"/>
  <p:tag name="KSO_WM_TAG_VERSION" val="3.0"/>
  <p:tag name="KSO_WM_UNIT_TYPE" val="i"/>
  <p:tag name="KSO_WM_UNIT_INDEX" val="9"/>
</p:tagLst>
</file>

<file path=ppt/tags/tag166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10"/>
  <p:tag name="KSO_WM_UNIT_LAYERLEVEL" val="1"/>
  <p:tag name="KSO_WM_TAG_VERSION" val="3.0"/>
  <p:tag name="KSO_WM_UNIT_TYPE" val="i"/>
  <p:tag name="KSO_WM_UNIT_INDEX" val="10"/>
</p:tagLst>
</file>

<file path=ppt/tags/tag16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12"/>
  <p:tag name="KSO_WM_UNIT_LAYERLEVEL" val="1"/>
  <p:tag name="KSO_WM_TAG_VERSION" val="3.0"/>
  <p:tag name="KSO_WM_UNIT_TYPE" val="i"/>
  <p:tag name="KSO_WM_UNIT_INDEX" val="12"/>
</p:tagLst>
</file>

<file path=ppt/tags/tag16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13"/>
  <p:tag name="KSO_WM_UNIT_LAYERLEVEL" val="1"/>
  <p:tag name="KSO_WM_TAG_VERSION" val="3.0"/>
  <p:tag name="KSO_WM_UNIT_TYPE" val="i"/>
  <p:tag name="KSO_WM_UNIT_INDEX" val="13"/>
</p:tagLst>
</file>

<file path=ppt/tags/tag16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*i*14"/>
  <p:tag name="KSO_WM_UNIT_LAYERLEVEL" val="1"/>
  <p:tag name="KSO_WM_TAG_VERSION" val="3.0"/>
  <p:tag name="KSO_WM_UNIT_TYPE" val="i"/>
  <p:tag name="KSO_WM_UNIT_INDEX" val="14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2"/>
  <p:tag name="KSO_WM_UNIT_LAYERLEVEL" val="1"/>
  <p:tag name="KSO_WM_TAG_VERSION" val="3.0"/>
  <p:tag name="KSO_WM_BEAUTIFY_FLAG" val="#wm#"/>
  <p:tag name="KSO_WM_UNIT_PRESET_TEXT" val="公司名占位符"/>
  <p:tag name="KSO_WM_UNIT_NOCLEAR" val="0"/>
  <p:tag name="KSO_WM_UNIT_VALUE" val="90"/>
  <p:tag name="KSO_WM_UNIT_TYPE" val="f"/>
  <p:tag name="KSO_WM_UNIT_INDEX" val="2"/>
  <p:tag name="KSO_WM_UNIT_SUBTYPE" val="g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50"/>
  <p:tag name="KSO_WM_UNIT_TYPE" val="f"/>
  <p:tag name="KSO_WM_UNIT_INDEX" val="1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18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3.0"/>
  <p:tag name="KSO_WM_UNIT_TYPE" val="i"/>
  <p:tag name="KSO_WM_UNIT_INDEX" val="2"/>
</p:tagLst>
</file>

<file path=ppt/tags/tag18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UNIT_TYPE" val="i"/>
  <p:tag name="KSO_WM_UNIT_INDEX" val="3"/>
</p:tagLst>
</file>

<file path=ppt/tags/tag18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4"/>
  <p:tag name="KSO_WM_UNIT_LAYERLEVEL" val="1"/>
  <p:tag name="KSO_WM_TAG_VERSION" val="3.0"/>
  <p:tag name="KSO_WM_UNIT_TYPE" val="i"/>
  <p:tag name="KSO_WM_UNIT_INDEX" val="4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9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19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60"/>
  <p:tag name="KSO_WM_UNIT_TYPE" val="f"/>
  <p:tag name="KSO_WM_UNIT_INDEX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60"/>
  <p:tag name="KSO_WM_UNIT_TYPE" val="f"/>
  <p:tag name="KSO_WM_UNIT_INDEX" val="2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1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3.0"/>
  <p:tag name="KSO_WM_UNIT_TYPE" val="i"/>
  <p:tag name="KSO_WM_UNIT_INDEX" val="1"/>
</p:tagLst>
</file>

<file path=ppt/tags/tag22.xml><?xml version="1.0" encoding="utf-8"?>
<p:tagLst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2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3.0"/>
  <p:tag name="KSO_WM_UNIT_TYPE" val="i"/>
  <p:tag name="KSO_WM_UNIT_INDEX" val="1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4"/>
  <p:tag name="KSO_WM_UNIT_LAYERLEVEL" val="1"/>
  <p:tag name="KSO_WM_TAG_VERSION" val="3.0"/>
  <p:tag name="KSO_WM_BEAUTIFY_FLAG" val="#wm#"/>
  <p:tag name="KSO_WM_UNIT_TYPE" val="i"/>
  <p:tag name="KSO_WM_UNIT_INDEX" val="14"/>
</p:tagLst>
</file>

<file path=ppt/tags/tag23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23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23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TYPE" val="i"/>
  <p:tag name="KSO_WM_UNIT_INDEX" val="4"/>
</p:tagLst>
</file>

<file path=ppt/tags/tag23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3.0"/>
  <p:tag name="KSO_WM_UNIT_TYPE" val="i"/>
  <p:tag name="KSO_WM_UNIT_INDEX" val="5"/>
</p:tagLst>
</file>

<file path=ppt/tags/tag23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6"/>
  <p:tag name="KSO_WM_UNIT_LAYERLEVEL" val="1"/>
  <p:tag name="KSO_WM_TAG_VERSION" val="3.0"/>
  <p:tag name="KSO_WM_UNIT_TYPE" val="i"/>
  <p:tag name="KSO_WM_UNIT_INDEX" val="6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3"/>
  <p:tag name="KSO_WM_UNIT_LAYERLEVEL" val="1"/>
  <p:tag name="KSO_WM_TAG_VERSION" val="3.0"/>
  <p:tag name="KSO_WM_BEAUTIFY_FLAG" val="#wm#"/>
  <p:tag name="KSO_WM_UNIT_PRESET_TEXT" val="公司名占位符"/>
  <p:tag name="KSO_WM_UNIT_NOCLEAR" val="0"/>
  <p:tag name="KSO_WM_UNIT_VALUE" val="90"/>
  <p:tag name="KSO_WM_UNIT_TYPE" val="f"/>
  <p:tag name="KSO_WM_UNIT_INDEX" val="3"/>
  <p:tag name="KSO_WM_UNIT_SUBTYPE" val="g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_11*i*14"/>
  <p:tag name="KSO_WM_UNIT_LAYERLEVEL" val="1"/>
  <p:tag name="KSO_WM_TAG_VERSION" val="3.0"/>
  <p:tag name="KSO_WM_BEAUTIFY_FLAG" val="#wm#"/>
</p:tagLst>
</file>

<file path=ppt/tags/tag24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8"/>
  <p:tag name="KSO_WM_UNIT_LAYERLEVEL" val="1"/>
  <p:tag name="KSO_WM_TAG_VERSION" val="3.0"/>
  <p:tag name="KSO_WM_UNIT_TYPE" val="i"/>
  <p:tag name="KSO_WM_UNIT_INDEX" val="8"/>
</p:tagLst>
</file>

<file path=ppt/tags/tag24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9"/>
  <p:tag name="KSO_WM_UNIT_LAYERLEVEL" val="1"/>
  <p:tag name="KSO_WM_TAG_VERSION" val="3.0"/>
  <p:tag name="KSO_WM_UNIT_TYPE" val="i"/>
  <p:tag name="KSO_WM_UNIT_INDEX" val="9"/>
</p:tagLst>
</file>

<file path=ppt/tags/tag24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0"/>
  <p:tag name="KSO_WM_UNIT_LAYERLEVEL" val="1"/>
  <p:tag name="KSO_WM_TAG_VERSION" val="3.0"/>
  <p:tag name="KSO_WM_UNIT_TYPE" val="i"/>
  <p:tag name="KSO_WM_UNIT_INDEX" val="10"/>
</p:tagLst>
</file>

<file path=ppt/tags/tag24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1"/>
  <p:tag name="KSO_WM_UNIT_LAYERLEVEL" val="1"/>
  <p:tag name="KSO_WM_TAG_VERSION" val="3.0"/>
  <p:tag name="KSO_WM_UNIT_TYPE" val="i"/>
  <p:tag name="KSO_WM_UNIT_INDEX" val="11"/>
</p:tagLst>
</file>

<file path=ppt/tags/tag24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2"/>
  <p:tag name="KSO_WM_UNIT_LAYERLEVEL" val="1"/>
  <p:tag name="KSO_WM_TAG_VERSION" val="3.0"/>
  <p:tag name="KSO_WM_UNIT_TYPE" val="i"/>
  <p:tag name="KSO_WM_UNIT_INDEX" val="12"/>
</p:tagLst>
</file>

<file path=ppt/tags/tag24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FILL_FORE_SCHEMECOLOR_INDEX_BRIGHTNESS" val="0"/>
  <p:tag name="KSO_WM_UNIT_FILL_FORE_SCHEMECOLOR_INDEX" val="5"/>
  <p:tag name="KSO_WM_UNI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3"/>
  <p:tag name="KSO_WM_UNIT_LAYERLEVEL" val="1"/>
  <p:tag name="KSO_WM_TAG_VERSION" val="3.0"/>
  <p:tag name="KSO_WM_UNIT_TYPE" val="i"/>
  <p:tag name="KSO_WM_UNIT_INDEX" val="13"/>
</p:tagLst>
</file>

<file path=ppt/tags/tag2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250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4"/>
  <p:tag name="KSO_WM_UNIT_LAYERLEVEL" val="1"/>
  <p:tag name="KSO_WM_TAG_VERSION" val="3.0"/>
  <p:tag name="KSO_WM_UNIT_TYPE" val="i"/>
  <p:tag name="KSO_WM_UNIT_INDEX" val="14"/>
</p:tagLst>
</file>

<file path=ppt/tags/tag25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62"/>
  <p:tag name="KSO_WM_UNIT_TYPE" val="a"/>
  <p:tag name="KSO_WM_UNIT_INDEX" val="1"/>
  <p:tag name="KSO_WM_TEMPLATE_CATEGORY" val="custom"/>
  <p:tag name="KSO_WM_TEMPLATE_INDEX" val="20237996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60"/>
  <p:tag name="KSO_WM_UNIT_TYPE" val="f"/>
  <p:tag name="KSO_WM_UNIT_INDEX" val="1"/>
  <p:tag name="KSO_WM_TEMPLATE_CATEGORY" val="custom"/>
  <p:tag name="KSO_WM_TEMPLATE_INDEX" val="20237996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57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7996"/>
  <p:tag name="KSO_WM_TEMPLATE_THUMBS_INDEX" val="1、9"/>
  <p:tag name="KSO_WM_SPECIAL_SOURCE" val="bdnull"/>
</p:tagLst>
</file>

<file path=ppt/tags/tag258.xml><?xml version="1.0" encoding="utf-8"?>
<p:tagLst xmlns:p="http://schemas.openxmlformats.org/presentationml/2006/main">
  <p:tag name="KSO_WM_UNIT_SUBTYPE" val="b"/>
  <p:tag name="KSO_WM_UNIT_PRESET_TEXT" val="Name"/>
  <p:tag name="KSO_WM_UNIT_NOCLEAR" val="0"/>
  <p:tag name="KSO_WM_UNIT_VALUE" val="14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3473_1*f*1"/>
  <p:tag name="KSO_WM_TEMPLATE_CATEGORY" val="custom"/>
  <p:tag name="KSO_WM_TEMPLATE_INDEX" val="20233473"/>
  <p:tag name="KSO_WM_UNIT_LAYERLEVEL" val="1"/>
  <p:tag name="KSO_WM_TAG_VERSION" val="3.0"/>
  <p:tag name="KSO_WM_BEAUTIFY_FLAG" val="#wm#"/>
</p:tagLst>
</file>

<file path=ppt/tags/tag259.xml><?xml version="1.0" encoding="utf-8"?>
<p:tagLst xmlns:p="http://schemas.openxmlformats.org/presentationml/2006/main">
  <p:tag name="KSO_WM_UNIT_ISCONTENTSTITLE" val="0"/>
  <p:tag name="KSO_WM_UNIT_ISNUMDGMTITLE" val="0"/>
  <p:tag name="KSO_WM_UNIT_PRESET_TEXT" val="The title goes here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73_1*a*1"/>
  <p:tag name="KSO_WM_TEMPLATE_CATEGORY" val="custom"/>
  <p:tag name="KSO_WM_TEMPLATE_INDEX" val="20233473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260.xml><?xml version="1.0" encoding="utf-8"?>
<p:tagLst xmlns:p="http://schemas.openxmlformats.org/presentationml/2006/main">
  <p:tag name="KSO_WM_TEMPLATE_THUMBS_INDEX" val="1、9"/>
  <p:tag name="KSO_WM_SPECIAL_SOURCE" val="bdnull"/>
  <p:tag name="KSO_WM_SLIDE_ID" val="custom20233473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73"/>
  <p:tag name="KSO_WM_SLIDE_LAYOUT" val="a_f"/>
  <p:tag name="KSO_WM_SLIDE_LAYOUT_CNT" val="1_1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11_4*a*1"/>
  <p:tag name="KSO_WM_TEMPLATE_CATEGORY" val="custom"/>
  <p:tag name="KSO_WM_TEMPLATE_INDEX" val="2023801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NOCLEAR" val="0"/>
  <p:tag name="KSO_WM_UNIT_VALUE" val="18"/>
  <p:tag name="KSO_WM_DIAGRAM_GROUP_CODE" val="l1-1"/>
  <p:tag name="KSO_WM_UNIT_TYPE" val="a"/>
  <p:tag name="KSO_WM_UNIT_INDEX" val="1"/>
  <p:tag name="KSO_WM_UNIT_PRESET_TEXT" val="Contents "/>
  <p:tag name="KSO_WM_UNIT_TEXT_FILL_FORE_SCHEMECOLOR_INDEX" val="13"/>
  <p:tag name="KSO_WM_UNIT_TEXT_FILL_TYPE" val="1"/>
  <p:tag name="KSO_WM_UNIT_USESOURCEFORMAT_APPLY" val="1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11_3*l_h_i*1_1_2"/>
  <p:tag name="KSO_WM_TEMPLATE_CATEGORY" val="custom"/>
  <p:tag name="KSO_WM_TEMPLATE_INDEX" val="20238011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1_2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67.3500061035156,&quot;left&quot;:301.0500061035156,&quot;top&quot;:106.19999694824219,&quot;width&quot;:420.29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3"/>
  <p:tag name="KSO_WM_UNIT_TEXT_FILL_TYPE" val="1"/>
  <p:tag name="KSO_WM_UNIT_USESOURCEFORMAT_APPLY" val="1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11_3*l_h_f*1_1_1"/>
  <p:tag name="KSO_WM_TEMPLATE_CATEGORY" val="custom"/>
  <p:tag name="KSO_WM_TEMPLATE_INDEX" val="20238011"/>
  <p:tag name="KSO_WM_UNIT_LAYERLEVEL" val="1_1_1"/>
  <p:tag name="KSO_WM_TAG_VERSION" val="3.0"/>
  <p:tag name="KSO_WM_BEAUTIFY_FLAG" val="#wm#"/>
  <p:tag name="KSO_WM_UNIT_SUBTYPE" val="a"/>
  <p:tag name="KSO_WM_UNIT_PRESET_TEXT_INDEX" val="0"/>
  <p:tag name="KSO_WM_UNIT_PRESET_TEXT_LEN" val="0"/>
  <p:tag name="KSO_WM_UNIT_NOCLEAR" val="0"/>
  <p:tag name="KSO_WM_DIAGRAM_GROUP_CODE" val="l1-1"/>
  <p:tag name="KSO_WM_UNIT_TYPE" val="l_h_f"/>
  <p:tag name="KSO_WM_UNIT_INDEX" val="1_1_1"/>
  <p:tag name="KSO_WM_UNIT_VALUE" val="54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67.3500061035156,&quot;left&quot;:301.0500061035156,&quot;top&quot;:106.19999694824219,&quot;width&quot;:420.29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3"/>
  <p:tag name="KSO_WM_UNIT_TEXT_FILL_TYPE" val="1"/>
  <p:tag name="KSO_WM_UNIT_USESOURCEFORMAT_APPLY" val="1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11_3*l_h_i*1_1_1"/>
  <p:tag name="KSO_WM_TEMPLATE_CATEGORY" val="custom"/>
  <p:tag name="KSO_WM_TEMPLATE_INDEX" val="20238011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67.3500061035156,&quot;left&quot;:301.0500061035156,&quot;top&quot;:106.19999694824219,&quot;width&quot;:420.29998779296875}"/>
  <p:tag name="KSO_WM_DIAGRAM_COLOR_MATCH_VALUE" val="{&quot;shape&quot;:{&quot;fill&quot;:{&quot;type&quot;:0},&quot;glow&quot;:{&quot;colorType&quot;:0},&quot;line&quot;:{&quot;solidLine&quot;:{&quot;brightness&quot;:0.5,&quot;colorType&quot;:1,&quot;foreColorIndex&quot;:13,&quot;transparency&quot;:0.20000000298023224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1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11_3*l_h_i*1_2_2"/>
  <p:tag name="KSO_WM_TEMPLATE_CATEGORY" val="custom"/>
  <p:tag name="KSO_WM_TEMPLATE_INDEX" val="20238011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2_2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67.3500061035156,&quot;left&quot;:301.0500061035156,&quot;top&quot;:106.19999694824219,&quot;width&quot;:420.29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3"/>
  <p:tag name="KSO_WM_UNIT_TEXT_FILL_TYPE" val="1"/>
  <p:tag name="KSO_WM_UNIT_USESOURCEFORMAT_APPLY" val="1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11_3*l_h_f*1_2_1"/>
  <p:tag name="KSO_WM_TEMPLATE_CATEGORY" val="custom"/>
  <p:tag name="KSO_WM_TEMPLATE_INDEX" val="20238011"/>
  <p:tag name="KSO_WM_UNIT_LAYERLEVEL" val="1_1_1"/>
  <p:tag name="KSO_WM_TAG_VERSION" val="3.0"/>
  <p:tag name="KSO_WM_BEAUTIFY_FLAG" val="#wm#"/>
  <p:tag name="KSO_WM_UNIT_SUBTYPE" val="a"/>
  <p:tag name="KSO_WM_UNIT_PRESET_TEXT_INDEX" val="0"/>
  <p:tag name="KSO_WM_UNIT_PRESET_TEXT_LEN" val="0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67.3500061035156,&quot;left&quot;:301.0500061035156,&quot;top&quot;:106.19999694824219,&quot;width&quot;:420.29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3"/>
  <p:tag name="KSO_WM_UNIT_TEXT_FILL_TYPE" val="1"/>
  <p:tag name="KSO_WM_UNIT_USESOURCEFORMAT_APPLY" val="1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11_3*l_h_i*1_2_1"/>
  <p:tag name="KSO_WM_TEMPLATE_CATEGORY" val="custom"/>
  <p:tag name="KSO_WM_TEMPLATE_INDEX" val="20238011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67.3500061035156,&quot;left&quot;:301.0500061035156,&quot;top&quot;:106.19999694824219,&quot;width&quot;:420.29998779296875}"/>
  <p:tag name="KSO_WM_DIAGRAM_COLOR_MATCH_VALUE" val="{&quot;shape&quot;:{&quot;fill&quot;:{&quot;type&quot;:0},&quot;glow&quot;:{&quot;colorType&quot;:0},&quot;line&quot;:{&quot;solidLine&quot;:{&quot;brightness&quot;:0.5,&quot;colorType&quot;:1,&quot;foreColorIndex&quot;:13,&quot;transparency&quot;:0.20000000298023224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1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11_3*l_h_i*1_3_2"/>
  <p:tag name="KSO_WM_TEMPLATE_CATEGORY" val="custom"/>
  <p:tag name="KSO_WM_TEMPLATE_INDEX" val="20238011"/>
  <p:tag name="KSO_WM_UNIT_LAYERLEVEL" val="1_1_1"/>
  <p:tag name="KSO_WM_TAG_VERSION" val="3.0"/>
  <p:tag name="KSO_WM_BEAUTIFY_FLAG" val="#wm#"/>
  <p:tag name="KSO_WM_DIAGRAM_GROUP_CODE" val="l1-1"/>
  <p:tag name="KSO_WM_UNIT_SUBTYPE" val="d"/>
  <p:tag name="KSO_WM_UNIT_TYPE" val="l_h_i"/>
  <p:tag name="KSO_WM_UNIT_INDEX" val="1_3_2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67.3500061035156,&quot;left&quot;:301.0500061035156,&quot;top&quot;:106.19999694824219,&quot;width&quot;:420.29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3"/>
  <p:tag name="KSO_WM_UNIT_TEXT_FILL_TYPE" val="1"/>
  <p:tag name="KSO_WM_UNIT_USESOURCEFORMAT_APPLY" val="1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11_3*l_h_f*1_3_1"/>
  <p:tag name="KSO_WM_TEMPLATE_CATEGORY" val="custom"/>
  <p:tag name="KSO_WM_TEMPLATE_INDEX" val="20238011"/>
  <p:tag name="KSO_WM_UNIT_LAYERLEVEL" val="1_1_1"/>
  <p:tag name="KSO_WM_TAG_VERSION" val="3.0"/>
  <p:tag name="KSO_WM_BEAUTIFY_FLAG" val="#wm#"/>
  <p:tag name="KSO_WM_UNIT_SUBTYPE" val="a"/>
  <p:tag name="KSO_WM_UNIT_PRESET_TEXT_INDEX" val="0"/>
  <p:tag name="KSO_WM_UNIT_PRESET_TEXT_LEN" val="0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67.3500061035156,&quot;left&quot;:301.0500061035156,&quot;top&quot;:106.19999694824219,&quot;width&quot;:420.29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3"/>
  <p:tag name="KSO_WM_UNIT_TEXT_FILL_TYPE" val="1"/>
  <p:tag name="KSO_WM_UNIT_USESOURCEFORMAT_APPLY" val="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011_3*l_h_i*1_3_1"/>
  <p:tag name="KSO_WM_TEMPLATE_CATEGORY" val="custom"/>
  <p:tag name="KSO_WM_TEMPLATE_INDEX" val="20238011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67.3500061035156,&quot;left&quot;:301.0500061035156,&quot;top&quot;:106.19999694824219,&quot;width&quot;:420.29998779296875}"/>
  <p:tag name="KSO_WM_DIAGRAM_COLOR_MATCH_VALUE" val="{&quot;shape&quot;:{&quot;fill&quot;:{&quot;type&quot;:0},&quot;glow&quot;:{&quot;colorType&quot;:0},&quot;line&quot;:{&quot;solidLine&quot;:{&quot;brightness&quot;:0.5,&quot;colorType&quot;:1,&quot;foreColorIndex&quot;:13,&quot;transparency&quot;:0.20000000298023224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1"/>
</p:tagLst>
</file>

<file path=ppt/tags/tag271.xml><?xml version="1.0" encoding="utf-8"?>
<p:tagLst xmlns:p="http://schemas.openxmlformats.org/presentationml/2006/main">
  <p:tag name="KSO_WM_SLIDE_ID" val="custom20238011_4"/>
  <p:tag name="KSO_WM_TEMPLATE_SUBCATEGORY" val="0"/>
  <p:tag name="KSO_WM_TEMPLATE_MASTER_TYPE" val="0"/>
  <p:tag name="KSO_WM_TEMPLATE_COLOR_TYPE" val="0"/>
  <p:tag name="KSO_WM_SLIDE_ITEM_CNT" val="4"/>
  <p:tag name="KSO_WM_SLIDE_INDEX" val="4"/>
  <p:tag name="KSO_WM_TAG_VERSION" val="3.0"/>
  <p:tag name="KSO_WM_BEAUTIFY_FLAG" val="#wm#"/>
  <p:tag name="KSO_WM_TEMPLATE_CATEGORY" val="custom"/>
  <p:tag name="KSO_WM_TEMPLATE_INDEX" val="20238011"/>
  <p:tag name="KSO_WM_SLIDE_TYPE" val="contents"/>
  <p:tag name="KSO_WM_SLIDE_SUBTYPE" val="diag"/>
  <p:tag name="KSO_WM_DIAGRAM_GROUP_CODE" val="l1-1"/>
  <p:tag name="KSO_WM_SLIDE_DIAGTYPE" val="l"/>
  <p:tag name="KSO_WM_SLIDE_LAYOUT" val="a_l"/>
  <p:tag name="KSO_WM_SLIDE_LAYOUT_CNT" val="1_1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3"/>
  <p:tag name="KSO_WM_UNIT_ID" val="custom20238252_1*i*3"/>
  <p:tag name="KSO_WM_TEMPLATE_CATEGORY" val="custom"/>
  <p:tag name="KSO_WM_TEMPLATE_INDEX" val="20238252"/>
  <p:tag name="KSO_WM_UNIT_LAYERLEVEL" val="1"/>
  <p:tag name="KSO_WM_TAG_VERSION" val="3.0"/>
  <p:tag name="KSO_WM_BEAUTIFY_FLAG" val="#wm#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73.xml><?xml version="1.0" encoding="utf-8"?>
<p:tagLst xmlns:p="http://schemas.openxmlformats.org/presentationml/2006/main">
  <p:tag name="KSO_WM_UNIT_VALUE" val="1904*14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52_1*d*1"/>
  <p:tag name="KSO_WM_TEMPLATE_CATEGORY" val="custom"/>
  <p:tag name="KSO_WM_TEMPLATE_INDEX" val="20238252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1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52_1*i*1"/>
  <p:tag name="KSO_WM_TEMPLATE_CATEGORY" val="custom"/>
  <p:tag name="KSO_WM_TEMPLATE_INDEX" val="20238252"/>
  <p:tag name="KSO_WM_UNIT_LAYERLEVEL" val="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FILL_FORE_SCHEMECOLOR_INDEX" val="14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252_1*i*2"/>
  <p:tag name="KSO_WM_TEMPLATE_CATEGORY" val="custom"/>
  <p:tag name="KSO_WM_TEMPLATE_INDEX" val="20238252"/>
  <p:tag name="KSO_WM_UNIT_LAYERLEVEL" val="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27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16"/>
  <p:tag name="KSO_WM_TEMPLATE_INDEX" val="20238252"/>
  <p:tag name="KSO_WM_UNIT_ID" val="custom20238252_1*a*1"/>
  <p:tag name="KSO_WM_UNIT_TEXT_FILL_FORE_SCHEMECOLOR_INDEX" val="13"/>
  <p:tag name="KSO_WM_UNIT_TEXT_FILL_TYPE" val="1"/>
  <p:tag name="KSO_WM_UNIT_USESOURCEFORMAT_APPLY" val="1"/>
  <p:tag name="KSO_WM_UNIT_PRESET_TEXT" val="Your title here"/>
</p:tagLst>
</file>

<file path=ppt/tags/tag277.xml><?xml version="1.0" encoding="utf-8"?>
<p:tagLst xmlns:p="http://schemas.openxmlformats.org/presentationml/2006/main">
  <p:tag name="KSO_WM_DIAGRAM_MAX_ITEMCNT" val="3"/>
  <p:tag name="KSO_WM_DIAGRAM_MIN_ITEMCNT" val="2"/>
  <p:tag name="KSO_WM_DIAGRAM_VIRTUALLY_FRAME" val="{&quot;height&quot;:273.4282531738281,&quot;left&quot;:283.00003631832095,&quot;top&quot;:156.6487867989127,&quot;width&quot;:466.6000061035156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2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7927_2*l_h_i*1_2_1"/>
  <p:tag name="KSO_WM_TEMPLATE_CATEGORY" val="diagram"/>
  <p:tag name="KSO_WM_TEMPLATE_INDEX" val="20237927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USESOURCEFORMAT_APPLY" val="1"/>
</p:tagLst>
</file>

<file path=ppt/tags/tag278.xml><?xml version="1.0" encoding="utf-8"?>
<p:tagLst xmlns:p="http://schemas.openxmlformats.org/presentationml/2006/main">
  <p:tag name="KSO_WM_DIAGRAM_MAX_ITEMCNT" val="3"/>
  <p:tag name="KSO_WM_DIAGRAM_MIN_ITEMCNT" val="2"/>
  <p:tag name="KSO_WM_DIAGRAM_VIRTUALLY_FRAME" val="{&quot;height&quot;:273.4282531738281,&quot;left&quot;:283.00003631832095,&quot;top&quot;:156.6487867989127,&quot;width&quot;:466.6000061035156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2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7927_2*l_h_i*1_3_1"/>
  <p:tag name="KSO_WM_TEMPLATE_CATEGORY" val="diagram"/>
  <p:tag name="KSO_WM_TEMPLATE_INDEX" val="20237927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USESOURCEFORMAT_APPLY" val="1"/>
</p:tagLst>
</file>

<file path=ppt/tags/tag279.xml><?xml version="1.0" encoding="utf-8"?>
<p:tagLst xmlns:p="http://schemas.openxmlformats.org/presentationml/2006/main">
  <p:tag name="KSO_WM_DIAGRAM_MAX_ITEMCNT" val="3"/>
  <p:tag name="KSO_WM_DIAGRAM_MIN_ITEMCNT" val="2"/>
  <p:tag name="KSO_WM_DIAGRAM_VIRTUALLY_FRAME" val="{&quot;height&quot;:273.4282531738281,&quot;left&quot;:283.00003631832095,&quot;top&quot;:156.6487867989127,&quot;width&quot;:466.6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7_2*l_h_a*1_1_1"/>
  <p:tag name="KSO_WM_TEMPLATE_CATEGORY" val="diagram"/>
  <p:tag name="KSO_WM_TEMPLATE_INDEX" val="2023792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0.xml><?xml version="1.0" encoding="utf-8"?>
<p:tagLst xmlns:p="http://schemas.openxmlformats.org/presentationml/2006/main">
  <p:tag name="KSO_WM_DIAGRAM_MAX_ITEMCNT" val="3"/>
  <p:tag name="KSO_WM_DIAGRAM_MIN_ITEMCNT" val="2"/>
  <p:tag name="KSO_WM_DIAGRAM_VIRTUALLY_FRAME" val="{&quot;height&quot;:273.4282531738281,&quot;left&quot;:283.00003631832095,&quot;top&quot;:156.6487867989127,&quot;width&quot;:466.6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27_2*l_h_a*1_2_1"/>
  <p:tag name="KSO_WM_TEMPLATE_CATEGORY" val="diagram"/>
  <p:tag name="KSO_WM_TEMPLATE_INDEX" val="2023792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281.xml><?xml version="1.0" encoding="utf-8"?>
<p:tagLst xmlns:p="http://schemas.openxmlformats.org/presentationml/2006/main">
  <p:tag name="KSO_WM_DIAGRAM_MAX_ITEMCNT" val="3"/>
  <p:tag name="KSO_WM_DIAGRAM_MIN_ITEMCNT" val="2"/>
  <p:tag name="KSO_WM_DIAGRAM_VIRTUALLY_FRAME" val="{&quot;height&quot;:273.4282531738281,&quot;left&quot;:283.00003631832095,&quot;top&quot;:156.6487867989127,&quot;width&quot;:466.6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27_2*l_h_a*1_3_1"/>
  <p:tag name="KSO_WM_TEMPLATE_CATEGORY" val="diagram"/>
  <p:tag name="KSO_WM_TEMPLATE_INDEX" val="2023792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28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66.6*238.55"/>
  <p:tag name="KSO_WM_SLIDE_POSITION" val="455.1*199.29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52"/>
  <p:tag name="KSO_WM_TEMPLATE_SUBCATEGORY" val="0"/>
  <p:tag name="KSO_WM_SLIDE_INDEX" val="1"/>
  <p:tag name="KSO_WM_TAG_VERSION" val="3.0"/>
  <p:tag name="KSO_WM_SLIDE_ID" val="custom20238252_1"/>
  <p:tag name="KSO_WM_SLIDE_ITEM_CNT" val="3"/>
</p:tagLst>
</file>

<file path=ppt/tags/tag28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55"/>
  <p:tag name="KSO_WM_UNIT_ID" val="custom20238255_1*a*1"/>
  <p:tag name="KSO_WM_UNIT_TEXT_FILL_FORE_SCHEMECOLOR_INDEX" val="13"/>
  <p:tag name="KSO_WM_UNIT_TEXT_FILL_TYPE" val="1"/>
  <p:tag name="KSO_WM_UNIT_USESOURCEFORMAT_APPLY" val="1"/>
  <p:tag name="KSO_WM_UNIT_PRESET_TEXT" val="Your title here"/>
</p:tagLst>
</file>

<file path=ppt/tags/tag284.xml><?xml version="1.0" encoding="utf-8"?>
<p:tagLst xmlns:p="http://schemas.openxmlformats.org/presentationml/2006/main">
  <p:tag name="KSO_WM_UNIT_VALUE" val="1904*130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55_1*d*1"/>
  <p:tag name="KSO_WM_TEMPLATE_CATEGORY" val="custom"/>
  <p:tag name="KSO_WM_TEMPLATE_INDEX" val="20238255"/>
  <p:tag name="KSO_WM_UNIT_LAYERLEVEL" val="1"/>
  <p:tag name="KSO_WM_TAG_VERSION" val="3.0"/>
  <p:tag name="KSO_WM_BEAUTIFY_FLAG" val="#wm#"/>
  <p:tag name="KSO_WM_DIAGRAM_GROUP_CODE" val="l1-1"/>
  <p:tag name="KSO_WM_UNIT_LINE_FORE_SCHEMECOLOR_INDEX" val="13"/>
  <p:tag name="KSO_WM_UNIT_LINE_FILL_TYPE" val="2"/>
  <p:tag name="KSO_WM_UNIT_USESOURCEFORMAT_APPLY" val="1"/>
</p:tagLst>
</file>

<file path=ppt/tags/tag285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-10.94299609567238,&quot;top&quot;:123.07618256816713,&quot;width&quot;:413.989929199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26_3*l_h_a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1"/>
</p:tagLst>
</file>

<file path=ppt/tags/tag286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-10.94299609567238,&quot;top&quot;:123.07618256816713,&quot;width&quot;:413.9899291992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26_3*l_h_i*1_1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1"/>
</p:tagLst>
</file>

<file path=ppt/tags/tag287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-10.94299609567238,&quot;top&quot;:123.07618256816713,&quot;width&quot;:413.989929199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26_3*l_h_f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288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-10.94299609567238,&quot;top&quot;:123.07618256816713,&quot;width&quot;:413.9899291992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26_3*l_h_i*1_2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1"/>
</p:tagLst>
</file>

<file path=ppt/tags/tag289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-10.94299609567238,&quot;top&quot;:123.07618256816713,&quot;width&quot;:413.989929199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26_3*l_h_f*1_3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0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-10.94299609567238,&quot;top&quot;:123.07618256816713,&quot;width&quot;:413.9899291992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26_3*l_h_i*1_3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3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1"/>
</p:tagLst>
</file>

<file path=ppt/tags/tag291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-10.94299609567238,&quot;top&quot;:123.07618256816713,&quot;width&quot;:413.989929199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7926_3*l_h_f*1_4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292.xml><?xml version="1.0" encoding="utf-8"?>
<p:tagLst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4.9480285644531,&quot;left&quot;:-10.94299609567238,&quot;top&quot;:123.07618256816713,&quot;width&quot;:413.9899291992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7926_3*l_h_i*1_4_1"/>
  <p:tag name="KSO_WM_TEMPLATE_CATEGORY" val="diagram"/>
  <p:tag name="KSO_WM_TEMPLATE_INDEX" val="20237926"/>
  <p:tag name="KSO_WM_UNIT_LAYERLEVEL" val="1_1_1"/>
  <p:tag name="KSO_WM_TAG_VERSION" val="3.0"/>
  <p:tag name="KSO_WM_BEAUTIFY_FLAG" val="#wm#"/>
  <p:tag name="KSO_WM_UNIT_PRESET_TEXT" val="04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1"/>
</p:tagLst>
</file>

<file path=ppt/tags/tag29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271*363.279"/>
  <p:tag name="KSO_WM_SLIDE_POSITION" val="54.7646*136.56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55"/>
  <p:tag name="KSO_WM_TEMPLATE_SUBCATEGORY" val="0"/>
  <p:tag name="KSO_WM_SLIDE_INDEX" val="1"/>
  <p:tag name="KSO_WM_TAG_VERSION" val="3.0"/>
  <p:tag name="KSO_WM_SLIDE_ID" val="custom20238255_1"/>
  <p:tag name="KSO_WM_SLIDE_ITEM_CNT" val="3"/>
</p:tagLst>
</file>

<file path=ppt/tags/tag294.xml><?xml version="1.0" encoding="utf-8"?>
<p:tagLst xmlns:p="http://schemas.openxmlformats.org/presentationml/2006/main">
  <p:tag name="KSO_WM_UNIT_VALUE" val="952*338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5_1*d*1"/>
  <p:tag name="KSO_WM_TEMPLATE_CATEGORY" val="custom"/>
  <p:tag name="KSO_WM_TEMPLATE_INDEX" val="20238285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1"/>
</p:tagLst>
</file>

<file path=ppt/tags/tag29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5_1*i*1"/>
  <p:tag name="KSO_WM_TEMPLATE_CATEGORY" val="custom"/>
  <p:tag name="KSO_WM_TEMPLATE_INDEX" val="20238285"/>
  <p:tag name="KSO_WM_UNIT_LAYERLEVEL" val="1"/>
  <p:tag name="KSO_WM_TAG_VERSION" val="3.0"/>
  <p:tag name="KSO_WM_UNIT_FILL_FORE_SCHEMECOLOR_INDEX" val="2"/>
  <p:tag name="KSO_WM_UNIT_FILL_TYPE" val="1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1"/>
</p:tagLst>
</file>

<file path=ppt/tags/tag29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285_1*a*1"/>
  <p:tag name="KSO_WM_TEMPLATE_CATEGORY" val="custom"/>
  <p:tag name="KSO_WM_TEMPLATE_INDEX" val="20238285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DIAGRAM_GROUP_CODE" val="l1-1"/>
  <p:tag name="KSO_WM_UNIT_USESOURCEFORMAT_APPLY" val="1"/>
  <p:tag name="KSO_WM_UNIT_PRESET_TEXT" val="Your title here"/>
</p:tagLst>
</file>

<file path=ppt/tags/tag297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left&quot;:-4.637480314960703,&quot;top&quot;:308.100003051757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5_3*l_h_f*1_1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1"/>
</p:tagLst>
</file>

<file path=ppt/tags/tag298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left&quot;:-4.637480314960703,&quot;top&quot;:308.100003051757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5_3*l_h_f*1_3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1"/>
</p:tagLst>
</file>

<file path=ppt/tags/tag299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left&quot;:-4.637480314960703,&quot;top&quot;:308.100003051757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5_3*l_h_f*1_2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300.xml><?xml version="1.0" encoding="utf-8"?>
<p:tagLst xmlns:p="http://schemas.openxmlformats.org/presentationml/2006/main">
  <p:tag name="KSO_WM_SLIDE_ID" val="custom20238285_1"/>
  <p:tag name="KSO_WM_TEMPLATE_SUBCATEGORY" val="0"/>
  <p:tag name="KSO_WM_TEMPLATE_MASTER_TYPE" val="0"/>
  <p:tag name="KSO_WM_TEMPLATE_COLOR_TYPE" val="0"/>
  <p:tag name="KSO_WM_SLIDE_ITEM_CNT" val="1"/>
  <p:tag name="KSO_WM_SLIDE_INDEX" val="1"/>
  <p:tag name="KSO_WM_TAG_VERSION" val="3.0"/>
  <p:tag name="KSO_WM_BEAUTIFY_FLAG" val="#wm#"/>
  <p:tag name="KSO_WM_TEMPLATE_CATEGORY" val="custom"/>
  <p:tag name="KSO_WM_TEMPLATE_INDEX" val="20238285"/>
  <p:tag name="KSO_WM_SLIDE_TYPE" val="text"/>
  <p:tag name="KSO_WM_SLIDE_SUBTYPE" val="picTxt"/>
  <p:tag name="KSO_WM_SLIDE_SIZE" val="745.9*95.95"/>
  <p:tag name="KSO_WM_SLIDE_POSITION" val="118.15*379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2_1*i*1"/>
  <p:tag name="KSO_WM_TEMPLATE_CATEGORY" val="custom"/>
  <p:tag name="KSO_WM_TEMPLATE_INDEX" val="20238282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82"/>
  <p:tag name="KSO_WM_UNIT_ID" val="custom20238282_1*a*1"/>
  <p:tag name="KSO_WM_UNIT_TEXT_FILL_FORE_SCHEMECOLOR_INDEX" val="13"/>
  <p:tag name="KSO_WM_UNIT_TEXT_FILL_TYPE" val="1"/>
  <p:tag name="KSO_WM_UNIT_USESOURCEFORMAT_APPLY" val="1"/>
  <p:tag name="KSO_WM_UNIT_PRESET_TEXT" val="Your title here"/>
</p:tagLst>
</file>

<file path=ppt/tags/tag303.xml><?xml version="1.0" encoding="utf-8"?>
<p:tagLst xmlns:p="http://schemas.openxmlformats.org/presentationml/2006/main">
  <p:tag name="KSO_WM_UNIT_VALUE" val="1904*1307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2_1*d*1"/>
  <p:tag name="KSO_WM_TEMPLATE_CATEGORY" val="custom"/>
  <p:tag name="KSO_WM_TEMPLATE_INDEX" val="20238282"/>
  <p:tag name="KSO_WM_UNIT_LAYERLEVEL" val="1"/>
  <p:tag name="KSO_WM_TAG_VERSION" val="3.0"/>
  <p:tag name="KSO_WM_BEAUTIFY_FLAG" val="#wm#"/>
  <p:tag name="KSO_WM_DIAGRAM_GROUP_CODE" val="l1-1"/>
  <p:tag name="KSO_WM_UNIT_LINE_FORE_SCHEMECOLOR_INDEX" val="13"/>
  <p:tag name="KSO_WM_UNIT_LINE_FILL_TYPE" val="2"/>
  <p:tag name="KSO_WM_UNIT_TEXT_FILL_FORE_SCHEMECOLOR_INDEX" val="13"/>
  <p:tag name="KSO_WM_UNIT_TEXT_FILL_TYPE" val="1"/>
  <p:tag name="KSO_WM_UNIT_USESOURCEFORMAT_APPLY" val="1"/>
</p:tagLst>
</file>

<file path=ppt/tags/tag30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238300_1*l_i*1_1"/>
  <p:tag name="KSO_WM_TEMPLATE_CATEGORY" val="diagram"/>
  <p:tag name="KSO_WM_TEMPLATE_INDEX" val="20238300"/>
  <p:tag name="KSO_WM_UNIT_LAYERLEVEL" val="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32.54998779296875,&quot;left&quot;:-21.362483366718426,&quot;top&quot;:128.66244704839755,&quot;width&quot;:481.8500061035156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1"/>
</p:tagLst>
</file>

<file path=ppt/tags/tag30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300_1*l_h_f*1_1_1"/>
  <p:tag name="KSO_WM_TEMPLATE_CATEGORY" val="diagram"/>
  <p:tag name="KSO_WM_TEMPLATE_INDEX" val="20238300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32.54998779296875,&quot;left&quot;:-21.362483366718426,&quot;top&quot;:128.66244704839755,&quot;width&quot;:481.85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30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300_1*l_h_f*1_2_1"/>
  <p:tag name="KSO_WM_TEMPLATE_CATEGORY" val="diagram"/>
  <p:tag name="KSO_WM_TEMPLATE_INDEX" val="20238300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32.54998779296875,&quot;left&quot;:-21.362483366718426,&quot;top&quot;:128.66244704839755,&quot;width&quot;:481.85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30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300_1*l_h_f*1_3_1"/>
  <p:tag name="KSO_WM_TEMPLATE_CATEGORY" val="diagram"/>
  <p:tag name="KSO_WM_TEMPLATE_INDEX" val="20238300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32.54998779296875,&quot;left&quot;:-21.362483366718426,&quot;top&quot;:128.66244704839755,&quot;width&quot;:481.85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1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300_1*l_h_d*1_1_1"/>
  <p:tag name="KSO_WM_TEMPLATE_CATEGORY" val="diagram"/>
  <p:tag name="KSO_WM_TEMPLATE_INDEX" val="20238300"/>
  <p:tag name="KSO_WM_UNIT_LAYERLEVEL" val="1_1_1"/>
  <p:tag name="KSO_WM_TAG_VERSION" val="3.0"/>
  <p:tag name="KSO_WM_BEAUTIFY_FLAG" val="#wm#"/>
  <p:tag name="KSO_WM_UNIT_VALUE" val="289*392"/>
  <p:tag name="KSO_WM_UNIT_TYPE" val="l_h_d"/>
  <p:tag name="KSO_WM_UNIT_INDEX" val="1_1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32.54998779296875,&quot;left&quot;:-21.362483366718426,&quot;top&quot;:128.66244704839755,&quot;width&quot;:481.8500061035156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"/>
  <p:tag name="KSO_WM_UNIT_LINE_FILL_TYPE" val="2"/>
  <p:tag name="KSO_WM_UNIT_USESOURCEFORMAT_APPLY" val="1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300_1*l_h_d*1_2_1"/>
  <p:tag name="KSO_WM_TEMPLATE_CATEGORY" val="diagram"/>
  <p:tag name="KSO_WM_TEMPLATE_INDEX" val="20238300"/>
  <p:tag name="KSO_WM_UNIT_LAYERLEVEL" val="1_1_1"/>
  <p:tag name="KSO_WM_TAG_VERSION" val="3.0"/>
  <p:tag name="KSO_WM_BEAUTIFY_FLAG" val="#wm#"/>
  <p:tag name="KSO_WM_UNIT_VALUE" val="289*392"/>
  <p:tag name="KSO_WM_UNIT_TYPE" val="l_h_d"/>
  <p:tag name="KSO_WM_UNIT_INDEX" val="1_2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32.54998779296875,&quot;left&quot;:-21.362483366718426,&quot;top&quot;:128.66244704839755,&quot;width&quot;:481.8500061035156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"/>
  <p:tag name="KSO_WM_UNIT_LINE_FILL_TYPE" val="2"/>
  <p:tag name="KSO_WM_UNIT_USESOURCEFORMAT_APPLY" val="1"/>
</p:tagLst>
</file>

<file path=ppt/tags/tag31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300_1*l_h_d*1_3_1"/>
  <p:tag name="KSO_WM_TEMPLATE_CATEGORY" val="diagram"/>
  <p:tag name="KSO_WM_TEMPLATE_INDEX" val="20238300"/>
  <p:tag name="KSO_WM_UNIT_LAYERLEVEL" val="1_1_1"/>
  <p:tag name="KSO_WM_TAG_VERSION" val="3.0"/>
  <p:tag name="KSO_WM_BEAUTIFY_FLAG" val="#wm#"/>
  <p:tag name="KSO_WM_UNIT_VALUE" val="289*392"/>
  <p:tag name="KSO_WM_UNIT_TYPE" val="l_h_d"/>
  <p:tag name="KSO_WM_UNIT_INDEX" val="1_3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32.54998779296875,&quot;left&quot;:-21.362483366718426,&quot;top&quot;:128.66244704839755,&quot;width&quot;:481.8500061035156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"/>
  <p:tag name="KSO_WM_UNIT_LINE_FILL_TYPE" val="2"/>
  <p:tag name="KSO_WM_UNIT_USESOURCEFORMAT_APPLY" val="1"/>
</p:tagLst>
</file>

<file path=ppt/tags/tag31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81.85*332.55"/>
  <p:tag name="KSO_WM_SLIDE_POSITION" val="51.8*136.9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82"/>
  <p:tag name="KSO_WM_TEMPLATE_SUBCATEGORY" val="0"/>
  <p:tag name="KSO_WM_SLIDE_INDEX" val="1"/>
  <p:tag name="KSO_WM_TAG_VERSION" val="3.0"/>
  <p:tag name="KSO_WM_SLIDE_ID" val="custom20238282_1"/>
  <p:tag name="KSO_WM_SLIDE_ITEM_CNT" val="3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7996_9*a*1"/>
  <p:tag name="KSO_WM_TEMPLATE_CATEGORY" val="custom"/>
  <p:tag name="KSO_WM_TEMPLATE_INDEX" val="2023799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1"/>
  <p:tag name="KSO_WM_UNIT_TYPE" val="a"/>
  <p:tag name="KSO_WM_UNIT_INDEX" val="1"/>
  <p:tag name="KSO_WM_UNIT_PRESET_TEXT" val="THANK YOU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7996_9*f*1"/>
  <p:tag name="KSO_WM_TEMPLATE_CATEGORY" val="custom"/>
  <p:tag name="KSO_WM_TEMPLATE_INDEX" val="20237996"/>
  <p:tag name="KSO_WM_UNIT_LAYERLEVEL" val="1"/>
  <p:tag name="KSO_WM_TAG_VERSION" val="3.0"/>
  <p:tag name="KSO_WM_BEAUTIFY_FLAG" val="#wm#"/>
  <p:tag name="KSO_WM_UNIT_SUBTYPE" val="b"/>
  <p:tag name="KSO_WM_UNIT_NOCLEAR" val="0"/>
  <p:tag name="KSO_WM_UNIT_VALUE" val="10"/>
  <p:tag name="KSO_WM_UNIT_TYPE" val="f"/>
  <p:tag name="KSO_WM_UNIT_INDEX" val="1"/>
  <p:tag name="KSO_WM_UNIT_PRESET_TEXT" val="Name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7996_9*f*2"/>
  <p:tag name="KSO_WM_TEMPLATE_CATEGORY" val="custom"/>
  <p:tag name="KSO_WM_TEMPLATE_INDEX" val="20237996"/>
  <p:tag name="KSO_WM_UNIT_LAYERLEVEL" val="1"/>
  <p:tag name="KSO_WM_TAG_VERSION" val="3.0"/>
  <p:tag name="KSO_WM_BEAUTIFY_FLAG" val="#wm#"/>
  <p:tag name="KSO_WM_UNIT_NOCLEAR" val="0"/>
  <p:tag name="KSO_WM_UNIT_VALUE" val="36"/>
  <p:tag name="KSO_WM_UNIT_TYPE" val="f"/>
  <p:tag name="KSO_WM_UNIT_INDEX" val="2"/>
  <p:tag name="KSO_WM_UNIT_SUBTYPE" val="g"/>
  <p:tag name="KSO_WM_UNIT_PRESET_TEXT" val="YOUR LOGO"/>
</p:tagLst>
</file>

<file path=ppt/tags/tag315.xml><?xml version="1.0" encoding="utf-8"?>
<p:tagLst xmlns:p="http://schemas.openxmlformats.org/presentationml/2006/main">
  <p:tag name="KSO_WM_SLIDE_ID" val="custom20237996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7996"/>
  <p:tag name="KSO_WM_SLIDE_TYPE" val="endPage"/>
  <p:tag name="KSO_WM_SLIDE_SUBTYPE" val="pureTxt"/>
  <p:tag name="KSO_WM_SLIDE_LAYOUT" val="a_b_f"/>
  <p:tag name="KSO_WM_SLIDE_LAYOUT_CNT" val="1_1_2"/>
  <p:tag name="KSO_WM_SPECIAL_SOURCE" val="bdnull"/>
</p:tagLst>
</file>

<file path=ppt/tags/tag32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73"/>
</p:tagLst>
</file>

<file path=ppt/tags/tag68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VALUE" val="35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73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73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1"/>
  <p:tag name="KSO_WM_UNIT_LAYERLEVEL" val="1"/>
  <p:tag name="KSO_WM_TAG_VERSION" val="3.0"/>
  <p:tag name="KSO_WM_BEAUTIFY_FLAG" val="#wm#"/>
  <p:tag name="KSO_WM_UNIT_PRESET_TEXT" val="公司名占位符"/>
  <p:tag name="KSO_WM_UNIT_NOCLEAR" val="0"/>
  <p:tag name="KSO_WM_UNIT_VALUE" val="11"/>
  <p:tag name="KSO_WM_UNIT_TYPE" val="f"/>
  <p:tag name="KSO_WM_UNIT_INDEX" val="1"/>
  <p:tag name="KSO_WM_UNIT_SUBTYPE" val="g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2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2"/>
</p:tagLst>
</file>

<file path=ppt/tags/tag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紫金">
      <a:dk1>
        <a:srgbClr val="000000"/>
      </a:dk1>
      <a:lt1>
        <a:srgbClr val="FFFFFF"/>
      </a:lt1>
      <a:dk2>
        <a:srgbClr val="140831"/>
      </a:dk2>
      <a:lt2>
        <a:srgbClr val="ECE6FA"/>
      </a:lt2>
      <a:accent1>
        <a:srgbClr val="D9AB7D"/>
      </a:accent1>
      <a:accent2>
        <a:srgbClr val="27125A"/>
      </a:accent2>
      <a:accent3>
        <a:srgbClr val="63489A"/>
      </a:accent3>
      <a:accent4>
        <a:srgbClr val="FF8001"/>
      </a:accent4>
      <a:accent5>
        <a:srgbClr val="4B4BE5"/>
      </a:accent5>
      <a:accent6>
        <a:srgbClr val="29D5AF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自定义 159">
      <a:dk1>
        <a:srgbClr val="000000"/>
      </a:dk1>
      <a:lt1>
        <a:srgbClr val="FFFFFF"/>
      </a:lt1>
      <a:dk2>
        <a:srgbClr val="001548"/>
      </a:dk2>
      <a:lt2>
        <a:srgbClr val="D9D9D9"/>
      </a:lt2>
      <a:accent1>
        <a:srgbClr val="EE562E"/>
      </a:accent1>
      <a:accent2>
        <a:srgbClr val="B86B31"/>
      </a:accent2>
      <a:accent3>
        <a:srgbClr val="958739"/>
      </a:accent3>
      <a:accent4>
        <a:srgbClr val="71A440"/>
      </a:accent4>
      <a:accent5>
        <a:srgbClr val="22CC46"/>
      </a:accent5>
      <a:accent6>
        <a:srgbClr val="AA58AC"/>
      </a:accent6>
      <a:hlink>
        <a:srgbClr val="304FFE"/>
      </a:hlink>
      <a:folHlink>
        <a:srgbClr val="492067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5875">
          <a:solidFill>
            <a:schemeClr val="tx1">
              <a:lumMod val="50000"/>
              <a:lumOff val="50000"/>
              <a:alpha val="80000"/>
            </a:schemeClr>
          </a:solidFill>
        </a:ln>
      </a:spPr>
      <a:bodyPr/>
      <a:lstStyle/>
      <a:style>
        <a:lnRef idx="2">
          <a:schemeClr val="accent1"/>
        </a:lnRef>
        <a:fillRef idx="0">
          <a:srgbClr val="FFFFFF"/>
        </a:fillRef>
        <a:effectRef idx="0">
          <a:srgbClr val="FFFFFF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b">
        <a:normAutofit/>
      </a:bodyPr>
      <a:lstStyle>
        <a:defPPr>
          <a:lnSpc>
            <a:spcPct val="100000"/>
          </a:lnSpc>
          <a:defRPr lang="en-US" b="1" spc="300" dirty="0">
            <a:solidFill>
              <a:schemeClr val="tx1">
                <a:lumMod val="85000"/>
                <a:lumOff val="15000"/>
              </a:schemeClr>
            </a:solidFill>
            <a:latin typeface="+mj-ea"/>
            <a:ea typeface="+mj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自定义 132">
      <a:dk1>
        <a:srgbClr val="000000"/>
      </a:dk1>
      <a:lt1>
        <a:srgbClr val="FFFFFF"/>
      </a:lt1>
      <a:dk2>
        <a:srgbClr val="003248"/>
      </a:dk2>
      <a:lt2>
        <a:srgbClr val="E8F7FE"/>
      </a:lt2>
      <a:accent1>
        <a:srgbClr val="FF3B3B"/>
      </a:accent1>
      <a:accent2>
        <a:srgbClr val="FF542D"/>
      </a:accent2>
      <a:accent3>
        <a:srgbClr val="FF7429"/>
      </a:accent3>
      <a:accent4>
        <a:srgbClr val="FE8F00"/>
      </a:accent4>
      <a:accent5>
        <a:srgbClr val="FFB005"/>
      </a:accent5>
      <a:accent6>
        <a:srgbClr val="FFC000"/>
      </a:accent6>
      <a:hlink>
        <a:srgbClr val="304FFE"/>
      </a:hlink>
      <a:folHlink>
        <a:srgbClr val="492067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2">
                <a:alpha val="80000"/>
              </a:schemeClr>
            </a:gs>
            <a:gs pos="100000">
              <a:schemeClr val="accent1"/>
            </a:gs>
            <a:gs pos="48000">
              <a:schemeClr val="accent2">
                <a:alpha val="70000"/>
              </a:schemeClr>
            </a:gs>
          </a:gsLst>
          <a:lin ang="108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1116</Words>
  <Application>WPS Presentation</Application>
  <PresentationFormat>On-screen Show (4:3)</PresentationFormat>
  <Paragraphs>66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7</vt:i4>
      </vt:variant>
    </vt:vector>
  </HeadingPairs>
  <TitlesOfParts>
    <vt:vector size="22" baseType="lpstr">
      <vt:lpstr>Arial</vt:lpstr>
      <vt:lpstr>SimSun</vt:lpstr>
      <vt:lpstr>Wingdings</vt:lpstr>
      <vt:lpstr>Arial</vt:lpstr>
      <vt:lpstr>Calibri</vt:lpstr>
      <vt:lpstr>Microsoft YaHei</vt:lpstr>
      <vt:lpstr>Arial Unicode MS</vt:lpstr>
      <vt:lpstr>Lato</vt:lpstr>
      <vt:lpstr>Segoe Print</vt:lpstr>
      <vt:lpstr>Manrope ExtraBold</vt:lpstr>
      <vt:lpstr>Inter Bold</vt:lpstr>
      <vt:lpstr>Office Theme</vt:lpstr>
      <vt:lpstr>1_Office Theme</vt:lpstr>
      <vt:lpstr>2_Office Theme</vt:lpstr>
      <vt:lpstr>3_Office Theme</vt:lpstr>
      <vt:lpstr>YouTube Ad Revenue Prediction</vt:lpstr>
      <vt:lpstr>Problem Statement</vt:lpstr>
      <vt:lpstr>Exploratory Data Analysis (EDA)</vt:lpstr>
      <vt:lpstr>Regression Models</vt:lpstr>
      <vt:lpstr>PowerPoint 演示文稿</vt:lpstr>
      <vt:lpstr>Key Takeaways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Happy Man</cp:lastModifiedBy>
  <cp:revision>2</cp:revision>
  <dcterms:created xsi:type="dcterms:W3CDTF">2013-01-27T09:14:00Z</dcterms:created>
  <dcterms:modified xsi:type="dcterms:W3CDTF">2025-09-26T07:16:19Z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74AA04262CBB4AE1BFE021F389F4B41F_12</vt:lpwstr>
  </property>
  <property fmtid="{D5CDD505-2E9C-101B-9397-08002B2CF9AE}" pid="3" name="KSOProductBuildVer">
    <vt:lpwstr>2057-12.2.0.22549</vt:lpwstr>
  </property>
</Properties>
</file>

<file path=docProps/thumbnail.jpeg>
</file>